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ags/tag2.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7FFFC985_C3489544.xml" ContentType="application/vnd.ms-powerpoint.comments+xml"/>
  <Override PartName="/ppt/comments/modernComment_7FFFC997_F710E890.xml" ContentType="application/vnd.ms-powerpoint.comments+xml"/>
  <Override PartName="/ppt/revisionInfo.xml" ContentType="application/vnd.ms-powerpoint.revisioninfo+xml"/>
  <Override PartName="/ppt/changesInfos/changesInfo1.xml" ContentType="application/vnd.ms-powerpoint.changes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8" r:id="rId4"/>
    <p:sldMasterId id="2147483699" r:id="rId5"/>
    <p:sldMasterId id="2147483711" r:id="rId6"/>
    <p:sldMasterId id="2147483729" r:id="rId7"/>
    <p:sldMasterId id="2147483746" r:id="rId8"/>
    <p:sldMasterId id="2147483758" r:id="rId9"/>
    <p:sldMasterId id="2147483775" r:id="rId10"/>
  </p:sldMasterIdLst>
  <p:notesMasterIdLst>
    <p:notesMasterId r:id="rId43"/>
  </p:notesMasterIdLst>
  <p:handoutMasterIdLst>
    <p:handoutMasterId r:id="rId44"/>
  </p:handoutMasterIdLst>
  <p:sldIdLst>
    <p:sldId id="256" r:id="rId11"/>
    <p:sldId id="2147469707" r:id="rId12"/>
    <p:sldId id="2147469568" r:id="rId13"/>
    <p:sldId id="2147469723" r:id="rId14"/>
    <p:sldId id="2147469669" r:id="rId15"/>
    <p:sldId id="2147469677" r:id="rId16"/>
    <p:sldId id="2147469524" r:id="rId17"/>
    <p:sldId id="2147469724" r:id="rId18"/>
    <p:sldId id="2147469652" r:id="rId19"/>
    <p:sldId id="2147469709" r:id="rId20"/>
    <p:sldId id="2147469640" r:id="rId21"/>
    <p:sldId id="2147469710" r:id="rId22"/>
    <p:sldId id="2147469711" r:id="rId23"/>
    <p:sldId id="2147469712" r:id="rId24"/>
    <p:sldId id="2147469662" r:id="rId25"/>
    <p:sldId id="2147469713" r:id="rId26"/>
    <p:sldId id="2147469714" r:id="rId27"/>
    <p:sldId id="2147469715" r:id="rId28"/>
    <p:sldId id="2147469716" r:id="rId29"/>
    <p:sldId id="2147469667" r:id="rId30"/>
    <p:sldId id="2147469717" r:id="rId31"/>
    <p:sldId id="2147469725" r:id="rId32"/>
    <p:sldId id="2147469721" r:id="rId33"/>
    <p:sldId id="2147469727" r:id="rId34"/>
    <p:sldId id="2147469728" r:id="rId35"/>
    <p:sldId id="2147469722" r:id="rId36"/>
    <p:sldId id="2147469729" r:id="rId37"/>
    <p:sldId id="2147469730" r:id="rId38"/>
    <p:sldId id="2147469733" r:id="rId39"/>
    <p:sldId id="2147469734" r:id="rId40"/>
    <p:sldId id="2147469705" r:id="rId41"/>
    <p:sldId id="2147469726" r:id="rId42"/>
  </p:sldIdLst>
  <p:sldSz cx="12192000" cy="6858000"/>
  <p:notesSz cx="6858000" cy="9144000"/>
  <p:custDataLst>
    <p:tags r:id="rId45"/>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AF1C0F-16FB-46E7-E42E-E02997B9EC17}" name="Christopher CIRIO (FR)" initials="CC(" userId="S::christopher.cirio@pwc.com::3261a850-e9d3-4585-bc10-67a4f613f56b" providerId="AD"/>
  <p188:author id="{AC54BD10-6EB4-CB2E-FCAF-624207C63398}" name="Jacques" initials="J" userId="S::watrelot.jacques@pwc.com::5a24d901-c9d9-4130-9a46-7bbcfcf4a9fe" providerId="AD"/>
  <p188:author id="{219E5823-FFFE-E25E-AF80-EB5F80A4466F}" name="KENZA ASMAMA (FR)" initials="KA(" userId="S::kenza.asmama@pwc.com::ac473ca6-0806-4f70-bf05-1de3f11886f2" providerId="AD"/>
  <p188:author id="{FF73C22A-C343-59B7-6B4F-C41653E75BFB}" name="Antoine MANCEAU" initials="AM" userId="S::antoine.manceau_pwc.com#ext#@esantegouv.onmicrosoft.com::4c2ddbbe-597f-454f-9325-c968fa525050" providerId="AD"/>
  <p188:author id="{65917D31-4A23-7B32-5556-2154F99D48F1}" name="Lauranne Faurie (FR)" initials="L(" userId="S::lauranne.faurie_pwc.com#ext#@esantegouv.onmicrosoft.com::d4e3fa63-3bb6-4d04-9a3f-6470235b60d2" providerId="AD"/>
  <p188:author id="{4E6AD547-33EE-CF2A-4F54-A892C7131B0A}" name="Nathalie BAUDINIERE" initials="NB" userId="S::nathalie.baudiniere@esante.gouv.fr::cba4ea03-3c5e-4e34-a846-7ef7cf72d5a5" providerId="AD"/>
  <p188:author id="{D5EF1D70-A528-8389-88BC-124CCED00C1C}" name="Elodie CHAUDRON" initials="EC" userId="S::Elodie.CHAUDRON@esante.gouv.fr::4b4ed41b-60be-42df-84d3-9daa412ab9b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FFDD"/>
    <a:srgbClr val="DD4D37"/>
    <a:srgbClr val="A72886"/>
    <a:srgbClr val="4CBAB6"/>
    <a:srgbClr val="0070C0"/>
    <a:srgbClr val="BA1664"/>
    <a:srgbClr val="4887C7"/>
    <a:srgbClr val="E2F6EC"/>
    <a:srgbClr val="305598"/>
    <a:srgbClr val="E523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70CE23-81C4-F15D-18B7-C1AB8315893E}" v="95" dt="2024-01-10T08:36:57.586"/>
    <p1510:client id="{5902CB44-DDAE-4F9E-BE04-9BF42138AFDB}" v="9" dt="2024-01-11T08:26:02.038"/>
    <p1510:client id="{D882BEAC-04D4-4868-AED3-0F0DEAFD67A2}" v="448" dt="2024-01-10T09:02:55.00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34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handoutMaster" Target="handoutMasters/handoutMaster1.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5.xml"/><Relationship Id="rId51"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LER, Christophe (DNS)" userId="S::christophe.mattler_sante.gouv.fr#ext#@esantegouv.onmicrosoft.com::8ffe2e53-0eec-4770-bda9-a169880c267c" providerId="AD" clId="Web-{5902CB44-DDAE-4F9E-BE04-9BF42138AFDB}"/>
    <pc:docChg chg="modSld">
      <pc:chgData name="MATTLER, Christophe (DNS)" userId="S::christophe.mattler_sante.gouv.fr#ext#@esantegouv.onmicrosoft.com::8ffe2e53-0eec-4770-bda9-a169880c267c" providerId="AD" clId="Web-{5902CB44-DDAE-4F9E-BE04-9BF42138AFDB}" dt="2024-01-11T08:26:02.038" v="7" actId="1076"/>
      <pc:docMkLst>
        <pc:docMk/>
      </pc:docMkLst>
      <pc:sldChg chg="addSp delSp modSp">
        <pc:chgData name="MATTLER, Christophe (DNS)" userId="S::christophe.mattler_sante.gouv.fr#ext#@esantegouv.onmicrosoft.com::8ffe2e53-0eec-4770-bda9-a169880c267c" providerId="AD" clId="Web-{5902CB44-DDAE-4F9E-BE04-9BF42138AFDB}" dt="2024-01-11T08:26:02.038" v="7" actId="1076"/>
        <pc:sldMkLst>
          <pc:docMk/>
          <pc:sldMk cId="411441533" sldId="2147469707"/>
        </pc:sldMkLst>
        <pc:picChg chg="add mod">
          <ac:chgData name="MATTLER, Christophe (DNS)" userId="S::christophe.mattler_sante.gouv.fr#ext#@esantegouv.onmicrosoft.com::8ffe2e53-0eec-4770-bda9-a169880c267c" providerId="AD" clId="Web-{5902CB44-DDAE-4F9E-BE04-9BF42138AFDB}" dt="2024-01-11T08:26:02.038" v="7" actId="1076"/>
          <ac:picMkLst>
            <pc:docMk/>
            <pc:sldMk cId="411441533" sldId="2147469707"/>
            <ac:picMk id="5" creationId="{3D51EA58-BB85-8D25-3725-58C6E49A87D7}"/>
          </ac:picMkLst>
        </pc:picChg>
        <pc:picChg chg="del">
          <ac:chgData name="MATTLER, Christophe (DNS)" userId="S::christophe.mattler_sante.gouv.fr#ext#@esantegouv.onmicrosoft.com::8ffe2e53-0eec-4770-bda9-a169880c267c" providerId="AD" clId="Web-{5902CB44-DDAE-4F9E-BE04-9BF42138AFDB}" dt="2024-01-11T08:25:50.537" v="6"/>
          <ac:picMkLst>
            <pc:docMk/>
            <pc:sldMk cId="411441533" sldId="2147469707"/>
            <ac:picMk id="13" creationId="{CA4B0388-F194-36D7-1609-3C2A2A78F36B}"/>
          </ac:picMkLst>
        </pc:picChg>
      </pc:sldChg>
    </pc:docChg>
  </pc:docChgLst>
  <pc:docChgLst>
    <pc:chgData name="Elodie CHAUDRON" userId="4b4ed41b-60be-42df-84d3-9daa412ab9b3" providerId="ADAL" clId="{8AB8B0C0-32E0-491C-806C-A307C4F60A4D}"/>
    <pc:docChg chg="undo custSel modSld">
      <pc:chgData name="Elodie CHAUDRON" userId="4b4ed41b-60be-42df-84d3-9daa412ab9b3" providerId="ADAL" clId="{8AB8B0C0-32E0-491C-806C-A307C4F60A4D}" dt="2024-01-08T10:13:25.676" v="138" actId="1076"/>
      <pc:docMkLst>
        <pc:docMk/>
      </pc:docMkLst>
      <pc:sldChg chg="addCm">
        <pc:chgData name="Elodie CHAUDRON" userId="4b4ed41b-60be-42df-84d3-9daa412ab9b3" providerId="ADAL" clId="{8AB8B0C0-32E0-491C-806C-A307C4F60A4D}" dt="2024-01-03T11:42:31.548" v="6"/>
        <pc:sldMkLst>
          <pc:docMk/>
          <pc:sldMk cId="2316545650" sldId="2147469524"/>
        </pc:sldMkLst>
      </pc:sldChg>
      <pc:sldChg chg="modSp mod addCm">
        <pc:chgData name="Elodie CHAUDRON" userId="4b4ed41b-60be-42df-84d3-9daa412ab9b3" providerId="ADAL" clId="{8AB8B0C0-32E0-491C-806C-A307C4F60A4D}" dt="2024-01-04T18:36:48.339" v="34"/>
        <pc:sldMkLst>
          <pc:docMk/>
          <pc:sldMk cId="3640414477" sldId="2147469572"/>
        </pc:sldMkLst>
        <pc:spChg chg="mod">
          <ac:chgData name="Elodie CHAUDRON" userId="4b4ed41b-60be-42df-84d3-9daa412ab9b3" providerId="ADAL" clId="{8AB8B0C0-32E0-491C-806C-A307C4F60A4D}" dt="2024-01-04T18:36:43.406" v="33" actId="13926"/>
          <ac:spMkLst>
            <pc:docMk/>
            <pc:sldMk cId="3640414477" sldId="2147469572"/>
            <ac:spMk id="8" creationId="{431AD7F7-B59E-47A1-FEB3-546FA36262CB}"/>
          </ac:spMkLst>
        </pc:spChg>
      </pc:sldChg>
      <pc:sldChg chg="modSp mod addCm">
        <pc:chgData name="Elodie CHAUDRON" userId="4b4ed41b-60be-42df-84d3-9daa412ab9b3" providerId="ADAL" clId="{8AB8B0C0-32E0-491C-806C-A307C4F60A4D}" dt="2024-01-04T19:00:39.460" v="73"/>
        <pc:sldMkLst>
          <pc:docMk/>
          <pc:sldMk cId="198973741" sldId="2147469644"/>
        </pc:sldMkLst>
        <pc:spChg chg="mod">
          <ac:chgData name="Elodie CHAUDRON" userId="4b4ed41b-60be-42df-84d3-9daa412ab9b3" providerId="ADAL" clId="{8AB8B0C0-32E0-491C-806C-A307C4F60A4D}" dt="2024-01-04T18:55:37.011" v="66" actId="13926"/>
          <ac:spMkLst>
            <pc:docMk/>
            <pc:sldMk cId="198973741" sldId="2147469644"/>
            <ac:spMk id="176" creationId="{E3E63F83-D264-186E-A008-DE01EDC51231}"/>
          </ac:spMkLst>
        </pc:spChg>
        <pc:spChg chg="mod">
          <ac:chgData name="Elodie CHAUDRON" userId="4b4ed41b-60be-42df-84d3-9daa412ab9b3" providerId="ADAL" clId="{8AB8B0C0-32E0-491C-806C-A307C4F60A4D}" dt="2024-01-04T18:59:41.185" v="68" actId="13926"/>
          <ac:spMkLst>
            <pc:docMk/>
            <pc:sldMk cId="198973741" sldId="2147469644"/>
            <ac:spMk id="186" creationId="{331412F8-BCCD-A695-C8AF-C7E2216F74FC}"/>
          </ac:spMkLst>
        </pc:spChg>
        <pc:spChg chg="mod">
          <ac:chgData name="Elodie CHAUDRON" userId="4b4ed41b-60be-42df-84d3-9daa412ab9b3" providerId="ADAL" clId="{8AB8B0C0-32E0-491C-806C-A307C4F60A4D}" dt="2024-01-04T19:00:25.753" v="70" actId="13926"/>
          <ac:spMkLst>
            <pc:docMk/>
            <pc:sldMk cId="198973741" sldId="2147469644"/>
            <ac:spMk id="187" creationId="{DD51F7B6-C9C5-67CB-F396-FE34703A42AB}"/>
          </ac:spMkLst>
        </pc:spChg>
        <pc:spChg chg="mod">
          <ac:chgData name="Elodie CHAUDRON" userId="4b4ed41b-60be-42df-84d3-9daa412ab9b3" providerId="ADAL" clId="{8AB8B0C0-32E0-491C-806C-A307C4F60A4D}" dt="2024-01-04T19:00:33.384" v="72" actId="13926"/>
          <ac:spMkLst>
            <pc:docMk/>
            <pc:sldMk cId="198973741" sldId="2147469644"/>
            <ac:spMk id="188" creationId="{2D3EC021-5162-8F49-AED9-DDF8D6A167EF}"/>
          </ac:spMkLst>
        </pc:spChg>
      </pc:sldChg>
      <pc:sldChg chg="modSp mod addCm">
        <pc:chgData name="Elodie CHAUDRON" userId="4b4ed41b-60be-42df-84d3-9daa412ab9b3" providerId="ADAL" clId="{8AB8B0C0-32E0-491C-806C-A307C4F60A4D}" dt="2024-01-04T18:52:34.600" v="61"/>
        <pc:sldMkLst>
          <pc:docMk/>
          <pc:sldMk cId="1015180923" sldId="2147469666"/>
        </pc:sldMkLst>
        <pc:spChg chg="mod">
          <ac:chgData name="Elodie CHAUDRON" userId="4b4ed41b-60be-42df-84d3-9daa412ab9b3" providerId="ADAL" clId="{8AB8B0C0-32E0-491C-806C-A307C4F60A4D}" dt="2024-01-04T18:52:25.176" v="60" actId="13926"/>
          <ac:spMkLst>
            <pc:docMk/>
            <pc:sldMk cId="1015180923" sldId="2147469666"/>
            <ac:spMk id="19" creationId="{F5D4CD5C-FE8F-1ACB-85D3-C2E5FE31A390}"/>
          </ac:spMkLst>
        </pc:spChg>
        <pc:spChg chg="mod">
          <ac:chgData name="Elodie CHAUDRON" userId="4b4ed41b-60be-42df-84d3-9daa412ab9b3" providerId="ADAL" clId="{8AB8B0C0-32E0-491C-806C-A307C4F60A4D}" dt="2024-01-04T18:50:02.515" v="58" actId="13926"/>
          <ac:spMkLst>
            <pc:docMk/>
            <pc:sldMk cId="1015180923" sldId="2147469666"/>
            <ac:spMk id="43" creationId="{0615ACCD-03CC-41C9-8BB2-03FDF1BDF11A}"/>
          </ac:spMkLst>
        </pc:spChg>
      </pc:sldChg>
      <pc:sldChg chg="modSp mod">
        <pc:chgData name="Elodie CHAUDRON" userId="4b4ed41b-60be-42df-84d3-9daa412ab9b3" providerId="ADAL" clId="{8AB8B0C0-32E0-491C-806C-A307C4F60A4D}" dt="2024-01-03T11:41:35.702" v="5" actId="1036"/>
        <pc:sldMkLst>
          <pc:docMk/>
          <pc:sldMk cId="245095569" sldId="2147469669"/>
        </pc:sldMkLst>
        <pc:spChg chg="mod">
          <ac:chgData name="Elodie CHAUDRON" userId="4b4ed41b-60be-42df-84d3-9daa412ab9b3" providerId="ADAL" clId="{8AB8B0C0-32E0-491C-806C-A307C4F60A4D}" dt="2024-01-03T11:41:35.702" v="5" actId="1036"/>
          <ac:spMkLst>
            <pc:docMk/>
            <pc:sldMk cId="245095569" sldId="2147469669"/>
            <ac:spMk id="1545" creationId="{3D513E40-F84A-419F-EFBB-AF5CE38CFF0B}"/>
          </ac:spMkLst>
        </pc:spChg>
      </pc:sldChg>
      <pc:sldChg chg="modSp mod addCm">
        <pc:chgData name="Elodie CHAUDRON" userId="4b4ed41b-60be-42df-84d3-9daa412ab9b3" providerId="ADAL" clId="{8AB8B0C0-32E0-491C-806C-A307C4F60A4D}" dt="2024-01-04T19:02:29.363" v="77"/>
        <pc:sldMkLst>
          <pc:docMk/>
          <pc:sldMk cId="30397053" sldId="2147469673"/>
        </pc:sldMkLst>
        <pc:spChg chg="mod">
          <ac:chgData name="Elodie CHAUDRON" userId="4b4ed41b-60be-42df-84d3-9daa412ab9b3" providerId="ADAL" clId="{8AB8B0C0-32E0-491C-806C-A307C4F60A4D}" dt="2024-01-04T19:02:19.766" v="76" actId="13926"/>
          <ac:spMkLst>
            <pc:docMk/>
            <pc:sldMk cId="30397053" sldId="2147469673"/>
            <ac:spMk id="9" creationId="{2386F1E3-84F7-8323-6124-33782578F2AE}"/>
          </ac:spMkLst>
        </pc:spChg>
      </pc:sldChg>
      <pc:sldChg chg="modSp mod addCm">
        <pc:chgData name="Elodie CHAUDRON" userId="4b4ed41b-60be-42df-84d3-9daa412ab9b3" providerId="ADAL" clId="{8AB8B0C0-32E0-491C-806C-A307C4F60A4D}" dt="2024-01-04T18:49:05.906" v="57"/>
        <pc:sldMkLst>
          <pc:docMk/>
          <pc:sldMk cId="178202286" sldId="2147469679"/>
        </pc:sldMkLst>
        <pc:spChg chg="mod">
          <ac:chgData name="Elodie CHAUDRON" userId="4b4ed41b-60be-42df-84d3-9daa412ab9b3" providerId="ADAL" clId="{8AB8B0C0-32E0-491C-806C-A307C4F60A4D}" dt="2024-01-03T12:57:47.439" v="28" actId="13926"/>
          <ac:spMkLst>
            <pc:docMk/>
            <pc:sldMk cId="178202286" sldId="2147469679"/>
            <ac:spMk id="7" creationId="{D1470D9A-0B8C-ED5E-6417-B4C675F07B2E}"/>
          </ac:spMkLst>
        </pc:spChg>
        <pc:spChg chg="mod">
          <ac:chgData name="Elodie CHAUDRON" userId="4b4ed41b-60be-42df-84d3-9daa412ab9b3" providerId="ADAL" clId="{8AB8B0C0-32E0-491C-806C-A307C4F60A4D}" dt="2024-01-04T18:48:07.136" v="52" actId="13926"/>
          <ac:spMkLst>
            <pc:docMk/>
            <pc:sldMk cId="178202286" sldId="2147469679"/>
            <ac:spMk id="32" creationId="{E5CD6F8F-229C-79FA-F6E8-BC1A10786B9E}"/>
          </ac:spMkLst>
        </pc:spChg>
        <pc:spChg chg="mod">
          <ac:chgData name="Elodie CHAUDRON" userId="4b4ed41b-60be-42df-84d3-9daa412ab9b3" providerId="ADAL" clId="{8AB8B0C0-32E0-491C-806C-A307C4F60A4D}" dt="2024-01-04T18:48:47.426" v="54" actId="13926"/>
          <ac:spMkLst>
            <pc:docMk/>
            <pc:sldMk cId="178202286" sldId="2147469679"/>
            <ac:spMk id="116" creationId="{A7FB08B2-4BF5-698F-B15C-710F69847DD1}"/>
          </ac:spMkLst>
        </pc:spChg>
        <pc:spChg chg="mod">
          <ac:chgData name="Elodie CHAUDRON" userId="4b4ed41b-60be-42df-84d3-9daa412ab9b3" providerId="ADAL" clId="{8AB8B0C0-32E0-491C-806C-A307C4F60A4D}" dt="2024-01-04T18:48:57.899" v="56" actId="13926"/>
          <ac:spMkLst>
            <pc:docMk/>
            <pc:sldMk cId="178202286" sldId="2147469679"/>
            <ac:spMk id="121" creationId="{4498B57C-7B66-7CF3-3863-0BD8AED1C5C7}"/>
          </ac:spMkLst>
        </pc:spChg>
      </pc:sldChg>
      <pc:sldChg chg="modSp mod addCm">
        <pc:chgData name="Elodie CHAUDRON" userId="4b4ed41b-60be-42df-84d3-9daa412ab9b3" providerId="ADAL" clId="{8AB8B0C0-32E0-491C-806C-A307C4F60A4D}" dt="2024-01-04T18:54:37.151" v="65"/>
        <pc:sldMkLst>
          <pc:docMk/>
          <pc:sldMk cId="2401753298" sldId="2147469680"/>
        </pc:sldMkLst>
        <pc:spChg chg="mod">
          <ac:chgData name="Elodie CHAUDRON" userId="4b4ed41b-60be-42df-84d3-9daa412ab9b3" providerId="ADAL" clId="{8AB8B0C0-32E0-491C-806C-A307C4F60A4D}" dt="2024-01-04T18:54:02.113" v="64" actId="13926"/>
          <ac:spMkLst>
            <pc:docMk/>
            <pc:sldMk cId="2401753298" sldId="2147469680"/>
            <ac:spMk id="4" creationId="{B219316B-D2AC-48E8-8FD4-27BE0BB4AFDB}"/>
          </ac:spMkLst>
        </pc:spChg>
        <pc:spChg chg="mod">
          <ac:chgData name="Elodie CHAUDRON" userId="4b4ed41b-60be-42df-84d3-9daa412ab9b3" providerId="ADAL" clId="{8AB8B0C0-32E0-491C-806C-A307C4F60A4D}" dt="2024-01-04T18:53:53.419" v="62" actId="13926"/>
          <ac:spMkLst>
            <pc:docMk/>
            <pc:sldMk cId="2401753298" sldId="2147469680"/>
            <ac:spMk id="6" creationId="{FBF9EE3E-8BAB-2F9B-1351-195B80995884}"/>
          </ac:spMkLst>
        </pc:spChg>
      </pc:sldChg>
      <pc:sldChg chg="modSp mod addCm">
        <pc:chgData name="Elodie CHAUDRON" userId="4b4ed41b-60be-42df-84d3-9daa412ab9b3" providerId="ADAL" clId="{8AB8B0C0-32E0-491C-806C-A307C4F60A4D}" dt="2024-01-04T19:07:38.859" v="93"/>
        <pc:sldMkLst>
          <pc:docMk/>
          <pc:sldMk cId="2688081215" sldId="2147469681"/>
        </pc:sldMkLst>
        <pc:spChg chg="mod">
          <ac:chgData name="Elodie CHAUDRON" userId="4b4ed41b-60be-42df-84d3-9daa412ab9b3" providerId="ADAL" clId="{8AB8B0C0-32E0-491C-806C-A307C4F60A4D}" dt="2024-01-04T19:07:32.849" v="92" actId="13926"/>
          <ac:spMkLst>
            <pc:docMk/>
            <pc:sldMk cId="2688081215" sldId="2147469681"/>
            <ac:spMk id="9" creationId="{D59FCDA0-0321-05F6-ACDE-E00E6EC97B8B}"/>
          </ac:spMkLst>
        </pc:spChg>
        <pc:spChg chg="mod">
          <ac:chgData name="Elodie CHAUDRON" userId="4b4ed41b-60be-42df-84d3-9daa412ab9b3" providerId="ADAL" clId="{8AB8B0C0-32E0-491C-806C-A307C4F60A4D}" dt="2024-01-04T19:06:39.190" v="88" actId="13926"/>
          <ac:spMkLst>
            <pc:docMk/>
            <pc:sldMk cId="2688081215" sldId="2147469681"/>
            <ac:spMk id="39" creationId="{9F8C2235-1DB4-9434-DE48-44AECF710D43}"/>
          </ac:spMkLst>
        </pc:spChg>
        <pc:spChg chg="mod">
          <ac:chgData name="Elodie CHAUDRON" userId="4b4ed41b-60be-42df-84d3-9daa412ab9b3" providerId="ADAL" clId="{8AB8B0C0-32E0-491C-806C-A307C4F60A4D}" dt="2024-01-04T19:06:12.599" v="86" actId="13926"/>
          <ac:spMkLst>
            <pc:docMk/>
            <pc:sldMk cId="2688081215" sldId="2147469681"/>
            <ac:spMk id="54" creationId="{4D0188A7-B24D-C9B8-D4FC-30547CA61B38}"/>
          </ac:spMkLst>
        </pc:spChg>
        <pc:spChg chg="mod">
          <ac:chgData name="Elodie CHAUDRON" userId="4b4ed41b-60be-42df-84d3-9daa412ab9b3" providerId="ADAL" clId="{8AB8B0C0-32E0-491C-806C-A307C4F60A4D}" dt="2024-01-04T19:07:09.466" v="90" actId="13926"/>
          <ac:spMkLst>
            <pc:docMk/>
            <pc:sldMk cId="2688081215" sldId="2147469681"/>
            <ac:spMk id="56" creationId="{7DDBD40A-B6C7-AAEC-B778-F8B3F919A3B6}"/>
          </ac:spMkLst>
        </pc:spChg>
      </pc:sldChg>
      <pc:sldChg chg="addCm">
        <pc:chgData name="Elodie CHAUDRON" userId="4b4ed41b-60be-42df-84d3-9daa412ab9b3" providerId="ADAL" clId="{8AB8B0C0-32E0-491C-806C-A307C4F60A4D}" dt="2024-01-04T19:14:07.724" v="100"/>
        <pc:sldMkLst>
          <pc:docMk/>
          <pc:sldMk cId="2746311044" sldId="2147469689"/>
        </pc:sldMkLst>
      </pc:sldChg>
      <pc:sldChg chg="modSp mod addCm">
        <pc:chgData name="Elodie CHAUDRON" userId="4b4ed41b-60be-42df-84d3-9daa412ab9b3" providerId="ADAL" clId="{8AB8B0C0-32E0-491C-806C-A307C4F60A4D}" dt="2024-01-04T19:16:23.594" v="103"/>
        <pc:sldMkLst>
          <pc:docMk/>
          <pc:sldMk cId="1958438434" sldId="2147469690"/>
        </pc:sldMkLst>
        <pc:spChg chg="mod">
          <ac:chgData name="Elodie CHAUDRON" userId="4b4ed41b-60be-42df-84d3-9daa412ab9b3" providerId="ADAL" clId="{8AB8B0C0-32E0-491C-806C-A307C4F60A4D}" dt="2024-01-04T19:16:13.357" v="102" actId="13926"/>
          <ac:spMkLst>
            <pc:docMk/>
            <pc:sldMk cId="1958438434" sldId="2147469690"/>
            <ac:spMk id="1032" creationId="{8635AD70-02C3-0648-53AE-408F61DA9ECA}"/>
          </ac:spMkLst>
        </pc:spChg>
        <pc:spChg chg="mod">
          <ac:chgData name="Elodie CHAUDRON" userId="4b4ed41b-60be-42df-84d3-9daa412ab9b3" providerId="ADAL" clId="{8AB8B0C0-32E0-491C-806C-A307C4F60A4D}" dt="2024-01-04T19:15:59.694" v="101" actId="20577"/>
          <ac:spMkLst>
            <pc:docMk/>
            <pc:sldMk cId="1958438434" sldId="2147469690"/>
            <ac:spMk id="1046" creationId="{6D7A4E99-0DE7-DA0A-6378-D2A6DBDF360E}"/>
          </ac:spMkLst>
        </pc:spChg>
      </pc:sldChg>
      <pc:sldChg chg="modSp mod addCm">
        <pc:chgData name="Elodie CHAUDRON" userId="4b4ed41b-60be-42df-84d3-9daa412ab9b3" providerId="ADAL" clId="{8AB8B0C0-32E0-491C-806C-A307C4F60A4D}" dt="2024-01-04T19:17:47.934" v="105"/>
        <pc:sldMkLst>
          <pc:docMk/>
          <pc:sldMk cId="2371192736" sldId="2147469691"/>
        </pc:sldMkLst>
        <pc:spChg chg="mod">
          <ac:chgData name="Elodie CHAUDRON" userId="4b4ed41b-60be-42df-84d3-9daa412ab9b3" providerId="ADAL" clId="{8AB8B0C0-32E0-491C-806C-A307C4F60A4D}" dt="2024-01-04T19:17:39.210" v="104" actId="13926"/>
          <ac:spMkLst>
            <pc:docMk/>
            <pc:sldMk cId="2371192736" sldId="2147469691"/>
            <ac:spMk id="30" creationId="{ACEE3E72-91CC-4AFA-1E0C-71ED9B2016F7}"/>
          </ac:spMkLst>
        </pc:spChg>
      </pc:sldChg>
      <pc:sldChg chg="modSp mod addCm">
        <pc:chgData name="Elodie CHAUDRON" userId="4b4ed41b-60be-42df-84d3-9daa412ab9b3" providerId="ADAL" clId="{8AB8B0C0-32E0-491C-806C-A307C4F60A4D}" dt="2024-01-04T19:18:34.297" v="107"/>
        <pc:sldMkLst>
          <pc:docMk/>
          <pc:sldMk cId="2028322392" sldId="2147469692"/>
        </pc:sldMkLst>
        <pc:spChg chg="mod">
          <ac:chgData name="Elodie CHAUDRON" userId="4b4ed41b-60be-42df-84d3-9daa412ab9b3" providerId="ADAL" clId="{8AB8B0C0-32E0-491C-806C-A307C4F60A4D}" dt="2024-01-04T19:18:27.706" v="106" actId="13926"/>
          <ac:spMkLst>
            <pc:docMk/>
            <pc:sldMk cId="2028322392" sldId="2147469692"/>
            <ac:spMk id="30" creationId="{ACEE3E72-91CC-4AFA-1E0C-71ED9B2016F7}"/>
          </ac:spMkLst>
        </pc:spChg>
      </pc:sldChg>
      <pc:sldChg chg="modSp mod addCm">
        <pc:chgData name="Elodie CHAUDRON" userId="4b4ed41b-60be-42df-84d3-9daa412ab9b3" providerId="ADAL" clId="{8AB8B0C0-32E0-491C-806C-A307C4F60A4D}" dt="2024-01-04T19:20:16.869" v="113"/>
        <pc:sldMkLst>
          <pc:docMk/>
          <pc:sldMk cId="1031106076" sldId="2147469693"/>
        </pc:sldMkLst>
        <pc:spChg chg="mod">
          <ac:chgData name="Elodie CHAUDRON" userId="4b4ed41b-60be-42df-84d3-9daa412ab9b3" providerId="ADAL" clId="{8AB8B0C0-32E0-491C-806C-A307C4F60A4D}" dt="2024-01-04T19:19:41.582" v="111" actId="20577"/>
          <ac:spMkLst>
            <pc:docMk/>
            <pc:sldMk cId="1031106076" sldId="2147469693"/>
            <ac:spMk id="9" creationId="{D59FCDA0-0321-05F6-ACDE-E00E6EC97B8B}"/>
          </ac:spMkLst>
        </pc:spChg>
        <pc:spChg chg="mod">
          <ac:chgData name="Elodie CHAUDRON" userId="4b4ed41b-60be-42df-84d3-9daa412ab9b3" providerId="ADAL" clId="{8AB8B0C0-32E0-491C-806C-A307C4F60A4D}" dt="2024-01-04T19:20:09.875" v="112" actId="13926"/>
          <ac:spMkLst>
            <pc:docMk/>
            <pc:sldMk cId="1031106076" sldId="2147469693"/>
            <ac:spMk id="21" creationId="{78FC47ED-A2B8-769E-5E73-069D99C531A1}"/>
          </ac:spMkLst>
        </pc:spChg>
        <pc:spChg chg="mod">
          <ac:chgData name="Elodie CHAUDRON" userId="4b4ed41b-60be-42df-84d3-9daa412ab9b3" providerId="ADAL" clId="{8AB8B0C0-32E0-491C-806C-A307C4F60A4D}" dt="2024-01-04T19:18:53.056" v="108" actId="13926"/>
          <ac:spMkLst>
            <pc:docMk/>
            <pc:sldMk cId="1031106076" sldId="2147469693"/>
            <ac:spMk id="30" creationId="{ACEE3E72-91CC-4AFA-1E0C-71ED9B2016F7}"/>
          </ac:spMkLst>
        </pc:spChg>
      </pc:sldChg>
      <pc:sldChg chg="modSp mod addCm">
        <pc:chgData name="Elodie CHAUDRON" userId="4b4ed41b-60be-42df-84d3-9daa412ab9b3" providerId="ADAL" clId="{8AB8B0C0-32E0-491C-806C-A307C4F60A4D}" dt="2024-01-04T19:21:09.141" v="115"/>
        <pc:sldMkLst>
          <pc:docMk/>
          <pc:sldMk cId="2594065452" sldId="2147469694"/>
        </pc:sldMkLst>
        <pc:spChg chg="mod">
          <ac:chgData name="Elodie CHAUDRON" userId="4b4ed41b-60be-42df-84d3-9daa412ab9b3" providerId="ADAL" clId="{8AB8B0C0-32E0-491C-806C-A307C4F60A4D}" dt="2024-01-04T19:21:02.839" v="114" actId="13926"/>
          <ac:spMkLst>
            <pc:docMk/>
            <pc:sldMk cId="2594065452" sldId="2147469694"/>
            <ac:spMk id="21" creationId="{78FC47ED-A2B8-769E-5E73-069D99C531A1}"/>
          </ac:spMkLst>
        </pc:spChg>
      </pc:sldChg>
      <pc:sldChg chg="modSp mod addCm">
        <pc:chgData name="Elodie CHAUDRON" userId="4b4ed41b-60be-42df-84d3-9daa412ab9b3" providerId="ADAL" clId="{8AB8B0C0-32E0-491C-806C-A307C4F60A4D}" dt="2024-01-04T19:22:09.126" v="119"/>
        <pc:sldMkLst>
          <pc:docMk/>
          <pc:sldMk cId="2646865195" sldId="2147469695"/>
        </pc:sldMkLst>
        <pc:spChg chg="mod">
          <ac:chgData name="Elodie CHAUDRON" userId="4b4ed41b-60be-42df-84d3-9daa412ab9b3" providerId="ADAL" clId="{8AB8B0C0-32E0-491C-806C-A307C4F60A4D}" dt="2024-01-04T19:21:48.941" v="116" actId="13926"/>
          <ac:spMkLst>
            <pc:docMk/>
            <pc:sldMk cId="2646865195" sldId="2147469695"/>
            <ac:spMk id="21" creationId="{78FC47ED-A2B8-769E-5E73-069D99C531A1}"/>
          </ac:spMkLst>
        </pc:spChg>
        <pc:spChg chg="mod">
          <ac:chgData name="Elodie CHAUDRON" userId="4b4ed41b-60be-42df-84d3-9daa412ab9b3" providerId="ADAL" clId="{8AB8B0C0-32E0-491C-806C-A307C4F60A4D}" dt="2024-01-04T19:22:02.440" v="118" actId="13926"/>
          <ac:spMkLst>
            <pc:docMk/>
            <pc:sldMk cId="2646865195" sldId="2147469695"/>
            <ac:spMk id="44" creationId="{FFE476D3-06B4-D026-5098-14C48F138755}"/>
          </ac:spMkLst>
        </pc:spChg>
      </pc:sldChg>
      <pc:sldChg chg="modSp mod addCm">
        <pc:chgData name="Elodie CHAUDRON" userId="4b4ed41b-60be-42df-84d3-9daa412ab9b3" providerId="ADAL" clId="{8AB8B0C0-32E0-491C-806C-A307C4F60A4D}" dt="2024-01-04T19:23:35.442" v="126"/>
        <pc:sldMkLst>
          <pc:docMk/>
          <pc:sldMk cId="67549077" sldId="2147469696"/>
        </pc:sldMkLst>
        <pc:spChg chg="mod">
          <ac:chgData name="Elodie CHAUDRON" userId="4b4ed41b-60be-42df-84d3-9daa412ab9b3" providerId="ADAL" clId="{8AB8B0C0-32E0-491C-806C-A307C4F60A4D}" dt="2024-01-04T19:23:23.572" v="124" actId="1076"/>
          <ac:spMkLst>
            <pc:docMk/>
            <pc:sldMk cId="67549077" sldId="2147469696"/>
            <ac:spMk id="14" creationId="{0CE75456-A8D4-5898-EEB4-318C54B3FC04}"/>
          </ac:spMkLst>
        </pc:spChg>
        <pc:spChg chg="mod">
          <ac:chgData name="Elodie CHAUDRON" userId="4b4ed41b-60be-42df-84d3-9daa412ab9b3" providerId="ADAL" clId="{8AB8B0C0-32E0-491C-806C-A307C4F60A4D}" dt="2024-01-04T19:23:27.817" v="125" actId="13926"/>
          <ac:spMkLst>
            <pc:docMk/>
            <pc:sldMk cId="67549077" sldId="2147469696"/>
            <ac:spMk id="21" creationId="{78FC47ED-A2B8-769E-5E73-069D99C531A1}"/>
          </ac:spMkLst>
        </pc:spChg>
      </pc:sldChg>
      <pc:sldChg chg="modSp mod addCm delCm">
        <pc:chgData name="Elodie CHAUDRON" userId="4b4ed41b-60be-42df-84d3-9daa412ab9b3" providerId="ADAL" clId="{8AB8B0C0-32E0-491C-806C-A307C4F60A4D}" dt="2024-01-04T19:25:47.639" v="131"/>
        <pc:sldMkLst>
          <pc:docMk/>
          <pc:sldMk cId="2200120509" sldId="2147469697"/>
        </pc:sldMkLst>
        <pc:spChg chg="mod">
          <ac:chgData name="Elodie CHAUDRON" userId="4b4ed41b-60be-42df-84d3-9daa412ab9b3" providerId="ADAL" clId="{8AB8B0C0-32E0-491C-806C-A307C4F60A4D}" dt="2024-01-04T19:25:19.354" v="129" actId="13926"/>
          <ac:spMkLst>
            <pc:docMk/>
            <pc:sldMk cId="2200120509" sldId="2147469697"/>
            <ac:spMk id="6" creationId="{E235BED5-4C9D-1928-6A61-DEFBE2B3521B}"/>
          </ac:spMkLst>
        </pc:spChg>
        <pc:spChg chg="mod">
          <ac:chgData name="Elodie CHAUDRON" userId="4b4ed41b-60be-42df-84d3-9daa412ab9b3" providerId="ADAL" clId="{8AB8B0C0-32E0-491C-806C-A307C4F60A4D}" dt="2024-01-04T19:24:52.850" v="127" actId="13926"/>
          <ac:spMkLst>
            <pc:docMk/>
            <pc:sldMk cId="2200120509" sldId="2147469697"/>
            <ac:spMk id="63" creationId="{90DC5321-FDE0-2017-1E63-32BEDDEC7736}"/>
          </ac:spMkLst>
        </pc:spChg>
      </pc:sldChg>
      <pc:sldChg chg="modSp mod addCm modCm">
        <pc:chgData name="Elodie CHAUDRON" userId="4b4ed41b-60be-42df-84d3-9daa412ab9b3" providerId="ADAL" clId="{8AB8B0C0-32E0-491C-806C-A307C4F60A4D}" dt="2024-01-04T18:47:02.558" v="47"/>
        <pc:sldMkLst>
          <pc:docMk/>
          <pc:sldMk cId="3276313924" sldId="2147469701"/>
        </pc:sldMkLst>
        <pc:spChg chg="mod">
          <ac:chgData name="Elodie CHAUDRON" userId="4b4ed41b-60be-42df-84d3-9daa412ab9b3" providerId="ADAL" clId="{8AB8B0C0-32E0-491C-806C-A307C4F60A4D}" dt="2024-01-03T12:56:02.710" v="15" actId="13926"/>
          <ac:spMkLst>
            <pc:docMk/>
            <pc:sldMk cId="3276313924" sldId="2147469701"/>
            <ac:spMk id="21" creationId="{50AC6293-DA2F-6670-9E21-54006912A2C5}"/>
          </ac:spMkLst>
        </pc:spChg>
        <pc:spChg chg="mod">
          <ac:chgData name="Elodie CHAUDRON" userId="4b4ed41b-60be-42df-84d3-9daa412ab9b3" providerId="ADAL" clId="{8AB8B0C0-32E0-491C-806C-A307C4F60A4D}" dt="2024-01-04T18:42:59.750" v="45" actId="20577"/>
          <ac:spMkLst>
            <pc:docMk/>
            <pc:sldMk cId="3276313924" sldId="2147469701"/>
            <ac:spMk id="22" creationId="{52A6A742-E9A3-2F48-C4F8-8D8B9603A635}"/>
          </ac:spMkLst>
        </pc:spChg>
        <pc:spChg chg="mod">
          <ac:chgData name="Elodie CHAUDRON" userId="4b4ed41b-60be-42df-84d3-9daa412ab9b3" providerId="ADAL" clId="{8AB8B0C0-32E0-491C-806C-A307C4F60A4D}" dt="2024-01-03T11:44:32.941" v="11" actId="13926"/>
          <ac:spMkLst>
            <pc:docMk/>
            <pc:sldMk cId="3276313924" sldId="2147469701"/>
            <ac:spMk id="26" creationId="{8D8099CE-B234-FB0C-3A8F-F0B4393C5839}"/>
          </ac:spMkLst>
        </pc:spChg>
        <pc:spChg chg="mod">
          <ac:chgData name="Elodie CHAUDRON" userId="4b4ed41b-60be-42df-84d3-9daa412ab9b3" providerId="ADAL" clId="{8AB8B0C0-32E0-491C-806C-A307C4F60A4D}" dt="2024-01-03T11:43:55.272" v="7" actId="13926"/>
          <ac:spMkLst>
            <pc:docMk/>
            <pc:sldMk cId="3276313924" sldId="2147469701"/>
            <ac:spMk id="33" creationId="{96D3B261-B46D-889D-13BB-9739910108E0}"/>
          </ac:spMkLst>
        </pc:spChg>
      </pc:sldChg>
      <pc:sldChg chg="addCm delCm modCm">
        <pc:chgData name="Elodie CHAUDRON" userId="4b4ed41b-60be-42df-84d3-9daa412ab9b3" providerId="ADAL" clId="{8AB8B0C0-32E0-491C-806C-A307C4F60A4D}" dt="2024-01-04T19:27:13.891" v="136"/>
        <pc:sldMkLst>
          <pc:docMk/>
          <pc:sldMk cId="2470239637" sldId="2147469704"/>
        </pc:sldMkLst>
      </pc:sldChg>
      <pc:sldChg chg="addCm">
        <pc:chgData name="Elodie CHAUDRON" userId="4b4ed41b-60be-42df-84d3-9daa412ab9b3" providerId="ADAL" clId="{8AB8B0C0-32E0-491C-806C-A307C4F60A4D}" dt="2024-01-04T19:26:26.493" v="132"/>
        <pc:sldMkLst>
          <pc:docMk/>
          <pc:sldMk cId="489782633" sldId="2147469705"/>
        </pc:sldMkLst>
      </pc:sldChg>
      <pc:sldChg chg="modSp mod addCm">
        <pc:chgData name="Elodie CHAUDRON" userId="4b4ed41b-60be-42df-84d3-9daa412ab9b3" providerId="ADAL" clId="{8AB8B0C0-32E0-491C-806C-A307C4F60A4D}" dt="2024-01-08T10:13:25.676" v="138" actId="1076"/>
        <pc:sldMkLst>
          <pc:docMk/>
          <pc:sldMk cId="3490747663" sldId="2147469706"/>
        </pc:sldMkLst>
        <pc:spChg chg="mod">
          <ac:chgData name="Elodie CHAUDRON" userId="4b4ed41b-60be-42df-84d3-9daa412ab9b3" providerId="ADAL" clId="{8AB8B0C0-32E0-491C-806C-A307C4F60A4D}" dt="2024-01-08T10:13:25.676" v="138" actId="1076"/>
          <ac:spMkLst>
            <pc:docMk/>
            <pc:sldMk cId="3490747663" sldId="2147469706"/>
            <ac:spMk id="2" creationId="{A95F7F88-D67B-7512-A1C9-84A6EF4D3CA7}"/>
          </ac:spMkLst>
        </pc:spChg>
        <pc:spChg chg="mod">
          <ac:chgData name="Elodie CHAUDRON" userId="4b4ed41b-60be-42df-84d3-9daa412ab9b3" providerId="ADAL" clId="{8AB8B0C0-32E0-491C-806C-A307C4F60A4D}" dt="2024-01-04T18:35:49.982" v="30" actId="13926"/>
          <ac:spMkLst>
            <pc:docMk/>
            <pc:sldMk cId="3490747663" sldId="2147469706"/>
            <ac:spMk id="32" creationId="{11FF34F8-3110-4A19-FEB7-6694723BC7CB}"/>
          </ac:spMkLst>
        </pc:spChg>
      </pc:sldChg>
      <pc:sldChg chg="modSp mod addCm">
        <pc:chgData name="Elodie CHAUDRON" userId="4b4ed41b-60be-42df-84d3-9daa412ab9b3" providerId="ADAL" clId="{8AB8B0C0-32E0-491C-806C-A307C4F60A4D}" dt="2024-01-04T18:39:25.949" v="37" actId="20577"/>
        <pc:sldMkLst>
          <pc:docMk/>
          <pc:sldMk cId="158974538" sldId="2147469707"/>
        </pc:sldMkLst>
        <pc:spChg chg="mod">
          <ac:chgData name="Elodie CHAUDRON" userId="4b4ed41b-60be-42df-84d3-9daa412ab9b3" providerId="ADAL" clId="{8AB8B0C0-32E0-491C-806C-A307C4F60A4D}" dt="2024-01-04T18:38:20.807" v="35" actId="13926"/>
          <ac:spMkLst>
            <pc:docMk/>
            <pc:sldMk cId="158974538" sldId="2147469707"/>
            <ac:spMk id="109" creationId="{07025598-95C2-E65A-A262-39F3F579BD1C}"/>
          </ac:spMkLst>
        </pc:spChg>
        <pc:spChg chg="mod">
          <ac:chgData name="Elodie CHAUDRON" userId="4b4ed41b-60be-42df-84d3-9daa412ab9b3" providerId="ADAL" clId="{8AB8B0C0-32E0-491C-806C-A307C4F60A4D}" dt="2024-01-04T18:39:25.949" v="37" actId="20577"/>
          <ac:spMkLst>
            <pc:docMk/>
            <pc:sldMk cId="158974538" sldId="2147469707"/>
            <ac:spMk id="117" creationId="{3D49CC37-318B-E5C3-9AE4-F53B9B524A87}"/>
          </ac:spMkLst>
        </pc:spChg>
      </pc:sldChg>
      <pc:sldChg chg="modSp mod addCm">
        <pc:chgData name="Elodie CHAUDRON" userId="4b4ed41b-60be-42df-84d3-9daa412ab9b3" providerId="ADAL" clId="{8AB8B0C0-32E0-491C-806C-A307C4F60A4D}" dt="2024-01-04T19:01:43.327" v="75"/>
        <pc:sldMkLst>
          <pc:docMk/>
          <pc:sldMk cId="2431391740" sldId="2147469708"/>
        </pc:sldMkLst>
        <pc:spChg chg="mod">
          <ac:chgData name="Elodie CHAUDRON" userId="4b4ed41b-60be-42df-84d3-9daa412ab9b3" providerId="ADAL" clId="{8AB8B0C0-32E0-491C-806C-A307C4F60A4D}" dt="2024-01-04T19:01:27.003" v="74" actId="13926"/>
          <ac:spMkLst>
            <pc:docMk/>
            <pc:sldMk cId="2431391740" sldId="2147469708"/>
            <ac:spMk id="87" creationId="{A6C7BF13-274A-2FDC-B3B7-78B6AB329D75}"/>
          </ac:spMkLst>
        </pc:spChg>
      </pc:sldChg>
      <pc:sldChg chg="modSp mod addCm">
        <pc:chgData name="Elodie CHAUDRON" userId="4b4ed41b-60be-42df-84d3-9daa412ab9b3" providerId="ADAL" clId="{8AB8B0C0-32E0-491C-806C-A307C4F60A4D}" dt="2024-01-04T19:04:47.041" v="85"/>
        <pc:sldMkLst>
          <pc:docMk/>
          <pc:sldMk cId="2496062999" sldId="2147469710"/>
        </pc:sldMkLst>
        <pc:spChg chg="mod">
          <ac:chgData name="Elodie CHAUDRON" userId="4b4ed41b-60be-42df-84d3-9daa412ab9b3" providerId="ADAL" clId="{8AB8B0C0-32E0-491C-806C-A307C4F60A4D}" dt="2024-01-04T19:02:43.145" v="78" actId="13926"/>
          <ac:spMkLst>
            <pc:docMk/>
            <pc:sldMk cId="2496062999" sldId="2147469710"/>
            <ac:spMk id="24" creationId="{2B66D910-8922-9468-7305-89694DBF6BE1}"/>
          </ac:spMkLst>
        </pc:spChg>
        <pc:spChg chg="mod">
          <ac:chgData name="Elodie CHAUDRON" userId="4b4ed41b-60be-42df-84d3-9daa412ab9b3" providerId="ADAL" clId="{8AB8B0C0-32E0-491C-806C-A307C4F60A4D}" dt="2024-01-04T19:03:26.724" v="80" actId="13926"/>
          <ac:spMkLst>
            <pc:docMk/>
            <pc:sldMk cId="2496062999" sldId="2147469710"/>
            <ac:spMk id="41" creationId="{D8FE1384-91CC-86A7-AB2A-1452D5C723EF}"/>
          </ac:spMkLst>
        </pc:spChg>
        <pc:spChg chg="mod">
          <ac:chgData name="Elodie CHAUDRON" userId="4b4ed41b-60be-42df-84d3-9daa412ab9b3" providerId="ADAL" clId="{8AB8B0C0-32E0-491C-806C-A307C4F60A4D}" dt="2024-01-04T19:03:54.745" v="82" actId="13926"/>
          <ac:spMkLst>
            <pc:docMk/>
            <pc:sldMk cId="2496062999" sldId="2147469710"/>
            <ac:spMk id="42" creationId="{C2B9604D-8025-D288-559E-86023E88CA02}"/>
          </ac:spMkLst>
        </pc:spChg>
        <pc:spChg chg="mod">
          <ac:chgData name="Elodie CHAUDRON" userId="4b4ed41b-60be-42df-84d3-9daa412ab9b3" providerId="ADAL" clId="{8AB8B0C0-32E0-491C-806C-A307C4F60A4D}" dt="2024-01-04T19:04:17.039" v="84" actId="13926"/>
          <ac:spMkLst>
            <pc:docMk/>
            <pc:sldMk cId="2496062999" sldId="2147469710"/>
            <ac:spMk id="68" creationId="{188B9C95-1EA8-5EE0-5532-73367544743E}"/>
          </ac:spMkLst>
        </pc:spChg>
      </pc:sldChg>
      <pc:sldChg chg="modSp mod addCm">
        <pc:chgData name="Elodie CHAUDRON" userId="4b4ed41b-60be-42df-84d3-9daa412ab9b3" providerId="ADAL" clId="{8AB8B0C0-32E0-491C-806C-A307C4F60A4D}" dt="2024-01-04T19:13:03.084" v="99"/>
        <pc:sldMkLst>
          <pc:docMk/>
          <pc:sldMk cId="2814514407" sldId="2147469711"/>
        </pc:sldMkLst>
        <pc:spChg chg="mod">
          <ac:chgData name="Elodie CHAUDRON" userId="4b4ed41b-60be-42df-84d3-9daa412ab9b3" providerId="ADAL" clId="{8AB8B0C0-32E0-491C-806C-A307C4F60A4D}" dt="2024-01-04T19:10:19.158" v="96" actId="13926"/>
          <ac:spMkLst>
            <pc:docMk/>
            <pc:sldMk cId="2814514407" sldId="2147469711"/>
            <ac:spMk id="26" creationId="{B0E93E5C-E418-74D0-5F95-97CA1196A7B1}"/>
          </ac:spMkLst>
        </pc:spChg>
        <pc:spChg chg="mod">
          <ac:chgData name="Elodie CHAUDRON" userId="4b4ed41b-60be-42df-84d3-9daa412ab9b3" providerId="ADAL" clId="{8AB8B0C0-32E0-491C-806C-A307C4F60A4D}" dt="2024-01-04T19:12:41.526" v="98" actId="13926"/>
          <ac:spMkLst>
            <pc:docMk/>
            <pc:sldMk cId="2814514407" sldId="2147469711"/>
            <ac:spMk id="28" creationId="{62FD60A7-F66C-5BB3-0C85-C1E10CCCDE26}"/>
          </ac:spMkLst>
        </pc:spChg>
      </pc:sldChg>
    </pc:docChg>
  </pc:docChgLst>
  <pc:docChgLst>
    <pc:chgData name="Jacques" userId="5a24d901-c9d9-4130-9a46-7bbcfcf4a9fe" providerId="ADAL" clId="{D882BEAC-04D4-4868-AED3-0F0DEAFD67A2}"/>
    <pc:docChg chg="undo custSel addSld delSld modSld">
      <pc:chgData name="Jacques" userId="5a24d901-c9d9-4130-9a46-7bbcfcf4a9fe" providerId="ADAL" clId="{D882BEAC-04D4-4868-AED3-0F0DEAFD67A2}" dt="2024-01-11T07:33:47.874" v="1042" actId="14100"/>
      <pc:docMkLst>
        <pc:docMk/>
      </pc:docMkLst>
      <pc:sldChg chg="modSp mod">
        <pc:chgData name="Jacques" userId="5a24d901-c9d9-4130-9a46-7bbcfcf4a9fe" providerId="ADAL" clId="{D882BEAC-04D4-4868-AED3-0F0DEAFD67A2}" dt="2024-01-05T14:31:55.033" v="199" actId="20577"/>
        <pc:sldMkLst>
          <pc:docMk/>
          <pc:sldMk cId="1440851715" sldId="256"/>
        </pc:sldMkLst>
        <pc:spChg chg="mod">
          <ac:chgData name="Jacques" userId="5a24d901-c9d9-4130-9a46-7bbcfcf4a9fe" providerId="ADAL" clId="{D882BEAC-04D4-4868-AED3-0F0DEAFD67A2}" dt="2024-01-05T14:31:55.033" v="199" actId="20577"/>
          <ac:spMkLst>
            <pc:docMk/>
            <pc:sldMk cId="1440851715" sldId="256"/>
            <ac:spMk id="4" creationId="{5E9F7E2A-0DD9-5209-D723-78F0E5738DA7}"/>
          </ac:spMkLst>
        </pc:spChg>
        <pc:spChg chg="mod">
          <ac:chgData name="Jacques" userId="5a24d901-c9d9-4130-9a46-7bbcfcf4a9fe" providerId="ADAL" clId="{D882BEAC-04D4-4868-AED3-0F0DEAFD67A2}" dt="2024-01-05T14:31:50.654" v="195" actId="20577"/>
          <ac:spMkLst>
            <pc:docMk/>
            <pc:sldMk cId="1440851715" sldId="256"/>
            <ac:spMk id="9" creationId="{45E29041-9056-3EC9-AAAE-38428FBBA5D9}"/>
          </ac:spMkLst>
        </pc:spChg>
      </pc:sldChg>
      <pc:sldChg chg="del">
        <pc:chgData name="Jacques" userId="5a24d901-c9d9-4130-9a46-7bbcfcf4a9fe" providerId="ADAL" clId="{D882BEAC-04D4-4868-AED3-0F0DEAFD67A2}" dt="2024-01-05T14:28:30.033" v="8" actId="47"/>
        <pc:sldMkLst>
          <pc:docMk/>
          <pc:sldMk cId="883194592" sldId="2147469518"/>
        </pc:sldMkLst>
      </pc:sldChg>
      <pc:sldChg chg="delSp modSp del mod">
        <pc:chgData name="Jacques" userId="5a24d901-c9d9-4130-9a46-7bbcfcf4a9fe" providerId="ADAL" clId="{D882BEAC-04D4-4868-AED3-0F0DEAFD67A2}" dt="2024-01-05T14:30:49.926" v="115" actId="47"/>
        <pc:sldMkLst>
          <pc:docMk/>
          <pc:sldMk cId="2452134171" sldId="2147469519"/>
        </pc:sldMkLst>
        <pc:spChg chg="mod">
          <ac:chgData name="Jacques" userId="5a24d901-c9d9-4130-9a46-7bbcfcf4a9fe" providerId="ADAL" clId="{D882BEAC-04D4-4868-AED3-0F0DEAFD67A2}" dt="2024-01-05T14:30:35.359" v="113" actId="20577"/>
          <ac:spMkLst>
            <pc:docMk/>
            <pc:sldMk cId="2452134171" sldId="2147469519"/>
            <ac:spMk id="7" creationId="{03C498A2-3FB6-3386-810A-E4059406132F}"/>
          </ac:spMkLst>
        </pc:spChg>
        <pc:spChg chg="del">
          <ac:chgData name="Jacques" userId="5a24d901-c9d9-4130-9a46-7bbcfcf4a9fe" providerId="ADAL" clId="{D882BEAC-04D4-4868-AED3-0F0DEAFD67A2}" dt="2024-01-05T14:30:27.844" v="76" actId="478"/>
          <ac:spMkLst>
            <pc:docMk/>
            <pc:sldMk cId="2452134171" sldId="2147469519"/>
            <ac:spMk id="17" creationId="{008A8045-32C6-4B6C-8F82-C036E8A6B9C6}"/>
          </ac:spMkLst>
        </pc:spChg>
      </pc:sldChg>
      <pc:sldChg chg="delSp modSp mod">
        <pc:chgData name="Jacques" userId="5a24d901-c9d9-4130-9a46-7bbcfcf4a9fe" providerId="ADAL" clId="{D882BEAC-04D4-4868-AED3-0F0DEAFD67A2}" dt="2024-01-05T14:32:00.820" v="203" actId="20577"/>
        <pc:sldMkLst>
          <pc:docMk/>
          <pc:sldMk cId="1118886889" sldId="2147469568"/>
        </pc:sldMkLst>
        <pc:spChg chg="mod">
          <ac:chgData name="Jacques" userId="5a24d901-c9d9-4130-9a46-7bbcfcf4a9fe" providerId="ADAL" clId="{D882BEAC-04D4-4868-AED3-0F0DEAFD67A2}" dt="2024-01-05T14:32:00.820" v="203" actId="20577"/>
          <ac:spMkLst>
            <pc:docMk/>
            <pc:sldMk cId="1118886889" sldId="2147469568"/>
            <ac:spMk id="2" creationId="{A8B1EC8F-15F8-6BC1-50FC-228581CEFEF9}"/>
          </ac:spMkLst>
        </pc:spChg>
        <pc:spChg chg="mod">
          <ac:chgData name="Jacques" userId="5a24d901-c9d9-4130-9a46-7bbcfcf4a9fe" providerId="ADAL" clId="{D882BEAC-04D4-4868-AED3-0F0DEAFD67A2}" dt="2024-01-05T14:31:25.129" v="172" actId="20577"/>
          <ac:spMkLst>
            <pc:docMk/>
            <pc:sldMk cId="1118886889" sldId="2147469568"/>
            <ac:spMk id="8" creationId="{431AD7F7-B59E-47A1-FEB3-546FA36262CB}"/>
          </ac:spMkLst>
        </pc:spChg>
        <pc:spChg chg="mod">
          <ac:chgData name="Jacques" userId="5a24d901-c9d9-4130-9a46-7bbcfcf4a9fe" providerId="ADAL" clId="{D882BEAC-04D4-4868-AED3-0F0DEAFD67A2}" dt="2024-01-05T14:31:32.291" v="190" actId="1035"/>
          <ac:spMkLst>
            <pc:docMk/>
            <pc:sldMk cId="1118886889" sldId="2147469568"/>
            <ac:spMk id="11" creationId="{22F16AE7-F697-7872-BEEE-79DDCF17B7C1}"/>
          </ac:spMkLst>
        </pc:spChg>
        <pc:spChg chg="del">
          <ac:chgData name="Jacques" userId="5a24d901-c9d9-4130-9a46-7bbcfcf4a9fe" providerId="ADAL" clId="{D882BEAC-04D4-4868-AED3-0F0DEAFD67A2}" dt="2024-01-05T14:31:35.053" v="191" actId="478"/>
          <ac:spMkLst>
            <pc:docMk/>
            <pc:sldMk cId="1118886889" sldId="2147469568"/>
            <ac:spMk id="14" creationId="{E41D3FE3-1E5E-7262-9ABE-BED3C04D81E9}"/>
          </ac:spMkLst>
        </pc:spChg>
      </pc:sldChg>
      <pc:sldChg chg="del">
        <pc:chgData name="Jacques" userId="5a24d901-c9d9-4130-9a46-7bbcfcf4a9fe" providerId="ADAL" clId="{D882BEAC-04D4-4868-AED3-0F0DEAFD67A2}" dt="2024-01-05T14:30:42.135" v="114" actId="47"/>
        <pc:sldMkLst>
          <pc:docMk/>
          <pc:sldMk cId="3640414477" sldId="2147469572"/>
        </pc:sldMkLst>
      </pc:sldChg>
      <pc:sldChg chg="delSp mod">
        <pc:chgData name="Jacques" userId="5a24d901-c9d9-4130-9a46-7bbcfcf4a9fe" providerId="ADAL" clId="{D882BEAC-04D4-4868-AED3-0F0DEAFD67A2}" dt="2024-01-05T14:33:17.504" v="222" actId="478"/>
        <pc:sldMkLst>
          <pc:docMk/>
          <pc:sldMk cId="417384196" sldId="2147469640"/>
        </pc:sldMkLst>
        <pc:spChg chg="del">
          <ac:chgData name="Jacques" userId="5a24d901-c9d9-4130-9a46-7bbcfcf4a9fe" providerId="ADAL" clId="{D882BEAC-04D4-4868-AED3-0F0DEAFD67A2}" dt="2024-01-05T14:33:15.130" v="221" actId="478"/>
          <ac:spMkLst>
            <pc:docMk/>
            <pc:sldMk cId="417384196" sldId="2147469640"/>
            <ac:spMk id="2" creationId="{7D6B7AAE-D1D6-4248-1C0A-D386C457A220}"/>
          </ac:spMkLst>
        </pc:spChg>
        <pc:spChg chg="del">
          <ac:chgData name="Jacques" userId="5a24d901-c9d9-4130-9a46-7bbcfcf4a9fe" providerId="ADAL" clId="{D882BEAC-04D4-4868-AED3-0F0DEAFD67A2}" dt="2024-01-05T14:33:17.504" v="222" actId="478"/>
          <ac:spMkLst>
            <pc:docMk/>
            <pc:sldMk cId="417384196" sldId="2147469640"/>
            <ac:spMk id="3" creationId="{AE6C18F8-7568-902A-9C4C-4C1D6A24E9E9}"/>
          </ac:spMkLst>
        </pc:spChg>
      </pc:sldChg>
      <pc:sldChg chg="del">
        <pc:chgData name="Jacques" userId="5a24d901-c9d9-4130-9a46-7bbcfcf4a9fe" providerId="ADAL" clId="{D882BEAC-04D4-4868-AED3-0F0DEAFD67A2}" dt="2024-01-05T14:28:28.276" v="5" actId="47"/>
        <pc:sldMkLst>
          <pc:docMk/>
          <pc:sldMk cId="198973741" sldId="2147469644"/>
        </pc:sldMkLst>
      </pc:sldChg>
      <pc:sldChg chg="delSp modSp mod">
        <pc:chgData name="Jacques" userId="5a24d901-c9d9-4130-9a46-7bbcfcf4a9fe" providerId="ADAL" clId="{D882BEAC-04D4-4868-AED3-0F0DEAFD67A2}" dt="2024-01-10T08:44:46.001" v="564" actId="13926"/>
        <pc:sldMkLst>
          <pc:docMk/>
          <pc:sldMk cId="1502105237" sldId="2147469652"/>
        </pc:sldMkLst>
        <pc:spChg chg="del">
          <ac:chgData name="Jacques" userId="5a24d901-c9d9-4130-9a46-7bbcfcf4a9fe" providerId="ADAL" clId="{D882BEAC-04D4-4868-AED3-0F0DEAFD67A2}" dt="2024-01-05T14:33:09.138" v="220" actId="478"/>
          <ac:spMkLst>
            <pc:docMk/>
            <pc:sldMk cId="1502105237" sldId="2147469652"/>
            <ac:spMk id="5" creationId="{016C61A3-6F84-2164-910F-B0D2EF7A00A9}"/>
          </ac:spMkLst>
        </pc:spChg>
        <pc:spChg chg="del">
          <ac:chgData name="Jacques" userId="5a24d901-c9d9-4130-9a46-7bbcfcf4a9fe" providerId="ADAL" clId="{D882BEAC-04D4-4868-AED3-0F0DEAFD67A2}" dt="2024-01-05T14:33:09.138" v="220" actId="478"/>
          <ac:spMkLst>
            <pc:docMk/>
            <pc:sldMk cId="1502105237" sldId="2147469652"/>
            <ac:spMk id="7" creationId="{EC4B9A3D-C9FC-338F-9358-437B6DA4A5B9}"/>
          </ac:spMkLst>
        </pc:spChg>
        <pc:spChg chg="mod">
          <ac:chgData name="Jacques" userId="5a24d901-c9d9-4130-9a46-7bbcfcf4a9fe" providerId="ADAL" clId="{D882BEAC-04D4-4868-AED3-0F0DEAFD67A2}" dt="2024-01-10T08:44:46.001" v="564" actId="13926"/>
          <ac:spMkLst>
            <pc:docMk/>
            <pc:sldMk cId="1502105237" sldId="2147469652"/>
            <ac:spMk id="36" creationId="{BC6328A8-393A-C2D6-1016-E99989B7F1AA}"/>
          </ac:spMkLst>
        </pc:spChg>
      </pc:sldChg>
      <pc:sldChg chg="delSp mod">
        <pc:chgData name="Jacques" userId="5a24d901-c9d9-4130-9a46-7bbcfcf4a9fe" providerId="ADAL" clId="{D882BEAC-04D4-4868-AED3-0F0DEAFD67A2}" dt="2024-01-05T14:33:26.343" v="223" actId="478"/>
        <pc:sldMkLst>
          <pc:docMk/>
          <pc:sldMk cId="2259731222" sldId="2147469662"/>
        </pc:sldMkLst>
        <pc:spChg chg="del">
          <ac:chgData name="Jacques" userId="5a24d901-c9d9-4130-9a46-7bbcfcf4a9fe" providerId="ADAL" clId="{D882BEAC-04D4-4868-AED3-0F0DEAFD67A2}" dt="2024-01-05T14:33:26.343" v="223" actId="478"/>
          <ac:spMkLst>
            <pc:docMk/>
            <pc:sldMk cId="2259731222" sldId="2147469662"/>
            <ac:spMk id="16" creationId="{D5649231-5FC1-06B2-AB8F-735F45DD4601}"/>
          </ac:spMkLst>
        </pc:spChg>
        <pc:spChg chg="del">
          <ac:chgData name="Jacques" userId="5a24d901-c9d9-4130-9a46-7bbcfcf4a9fe" providerId="ADAL" clId="{D882BEAC-04D4-4868-AED3-0F0DEAFD67A2}" dt="2024-01-05T14:33:26.343" v="223" actId="478"/>
          <ac:spMkLst>
            <pc:docMk/>
            <pc:sldMk cId="2259731222" sldId="2147469662"/>
            <ac:spMk id="19" creationId="{87B33CDC-CCA8-B46D-83F6-091B42E3EF99}"/>
          </ac:spMkLst>
        </pc:spChg>
      </pc:sldChg>
      <pc:sldChg chg="del">
        <pc:chgData name="Jacques" userId="5a24d901-c9d9-4130-9a46-7bbcfcf4a9fe" providerId="ADAL" clId="{D882BEAC-04D4-4868-AED3-0F0DEAFD67A2}" dt="2024-01-05T14:28:26.460" v="3" actId="47"/>
        <pc:sldMkLst>
          <pc:docMk/>
          <pc:sldMk cId="1015180923" sldId="2147469666"/>
        </pc:sldMkLst>
      </pc:sldChg>
      <pc:sldChg chg="addSp delSp modSp mod">
        <pc:chgData name="Jacques" userId="5a24d901-c9d9-4130-9a46-7bbcfcf4a9fe" providerId="ADAL" clId="{D882BEAC-04D4-4868-AED3-0F0DEAFD67A2}" dt="2024-01-11T07:32:01.426" v="1007" actId="20577"/>
        <pc:sldMkLst>
          <pc:docMk/>
          <pc:sldMk cId="2535548087" sldId="2147469667"/>
        </pc:sldMkLst>
        <pc:spChg chg="mod">
          <ac:chgData name="Jacques" userId="5a24d901-c9d9-4130-9a46-7bbcfcf4a9fe" providerId="ADAL" clId="{D882BEAC-04D4-4868-AED3-0F0DEAFD67A2}" dt="2024-01-10T08:57:15.428" v="792" actId="14100"/>
          <ac:spMkLst>
            <pc:docMk/>
            <pc:sldMk cId="2535548087" sldId="2147469667"/>
            <ac:spMk id="2" creationId="{55FB6EA7-4FC9-3895-8BCE-BA96E1EFC8F7}"/>
          </ac:spMkLst>
        </pc:spChg>
        <pc:spChg chg="mod">
          <ac:chgData name="Jacques" userId="5a24d901-c9d9-4130-9a46-7bbcfcf4a9fe" providerId="ADAL" clId="{D882BEAC-04D4-4868-AED3-0F0DEAFD67A2}" dt="2024-01-11T07:32:01.426" v="1007" actId="20577"/>
          <ac:spMkLst>
            <pc:docMk/>
            <pc:sldMk cId="2535548087" sldId="2147469667"/>
            <ac:spMk id="3" creationId="{5ABEF15D-671A-1AD0-DD65-0796E7636F94}"/>
          </ac:spMkLst>
        </pc:spChg>
        <pc:spChg chg="mod">
          <ac:chgData name="Jacques" userId="5a24d901-c9d9-4130-9a46-7bbcfcf4a9fe" providerId="ADAL" clId="{D882BEAC-04D4-4868-AED3-0F0DEAFD67A2}" dt="2024-01-10T09:00:41.044" v="887" actId="1035"/>
          <ac:spMkLst>
            <pc:docMk/>
            <pc:sldMk cId="2535548087" sldId="2147469667"/>
            <ac:spMk id="5" creationId="{83D9F530-5F5B-597A-332B-E73162B6E030}"/>
          </ac:spMkLst>
        </pc:spChg>
        <pc:spChg chg="add mod">
          <ac:chgData name="Jacques" userId="5a24d901-c9d9-4130-9a46-7bbcfcf4a9fe" providerId="ADAL" clId="{D882BEAC-04D4-4868-AED3-0F0DEAFD67A2}" dt="2024-01-10T09:01:04.944" v="940" actId="1036"/>
          <ac:spMkLst>
            <pc:docMk/>
            <pc:sldMk cId="2535548087" sldId="2147469667"/>
            <ac:spMk id="6" creationId="{C336CCFC-3FFC-CE38-ADFF-167227AF6B5E}"/>
          </ac:spMkLst>
        </pc:spChg>
        <pc:spChg chg="mod">
          <ac:chgData name="Jacques" userId="5a24d901-c9d9-4130-9a46-7bbcfcf4a9fe" providerId="ADAL" clId="{D882BEAC-04D4-4868-AED3-0F0DEAFD67A2}" dt="2024-01-10T09:00:44.897" v="897" actId="1035"/>
          <ac:spMkLst>
            <pc:docMk/>
            <pc:sldMk cId="2535548087" sldId="2147469667"/>
            <ac:spMk id="7" creationId="{E67F85E0-A358-7785-9BC1-5B7A61083D45}"/>
          </ac:spMkLst>
        </pc:spChg>
        <pc:spChg chg="del">
          <ac:chgData name="Jacques" userId="5a24d901-c9d9-4130-9a46-7bbcfcf4a9fe" providerId="ADAL" clId="{D882BEAC-04D4-4868-AED3-0F0DEAFD67A2}" dt="2024-01-05T14:33:30.820" v="224" actId="478"/>
          <ac:spMkLst>
            <pc:docMk/>
            <pc:sldMk cId="2535548087" sldId="2147469667"/>
            <ac:spMk id="17" creationId="{9F51A381-53E6-18D0-0596-53888BD8F10F}"/>
          </ac:spMkLst>
        </pc:spChg>
        <pc:spChg chg="del">
          <ac:chgData name="Jacques" userId="5a24d901-c9d9-4130-9a46-7bbcfcf4a9fe" providerId="ADAL" clId="{D882BEAC-04D4-4868-AED3-0F0DEAFD67A2}" dt="2024-01-05T14:33:33.017" v="225" actId="478"/>
          <ac:spMkLst>
            <pc:docMk/>
            <pc:sldMk cId="2535548087" sldId="2147469667"/>
            <ac:spMk id="18" creationId="{E670D4DB-D64D-2BE8-5257-2A9D80F7C066}"/>
          </ac:spMkLst>
        </pc:spChg>
      </pc:sldChg>
      <pc:sldChg chg="addSp delSp modSp mod">
        <pc:chgData name="Jacques" userId="5a24d901-c9d9-4130-9a46-7bbcfcf4a9fe" providerId="ADAL" clId="{D882BEAC-04D4-4868-AED3-0F0DEAFD67A2}" dt="2024-01-05T14:33:00.723" v="217" actId="478"/>
        <pc:sldMkLst>
          <pc:docMk/>
          <pc:sldMk cId="245095569" sldId="2147469669"/>
        </pc:sldMkLst>
        <pc:spChg chg="add del mod">
          <ac:chgData name="Jacques" userId="5a24d901-c9d9-4130-9a46-7bbcfcf4a9fe" providerId="ADAL" clId="{D882BEAC-04D4-4868-AED3-0F0DEAFD67A2}" dt="2024-01-05T14:32:24.990" v="205"/>
          <ac:spMkLst>
            <pc:docMk/>
            <pc:sldMk cId="245095569" sldId="2147469669"/>
            <ac:spMk id="2" creationId="{B168592E-E9B9-53CA-19B9-3BE72C9B4C36}"/>
          </ac:spMkLst>
        </pc:spChg>
        <pc:spChg chg="add del mod">
          <ac:chgData name="Jacques" userId="5a24d901-c9d9-4130-9a46-7bbcfcf4a9fe" providerId="ADAL" clId="{D882BEAC-04D4-4868-AED3-0F0DEAFD67A2}" dt="2024-01-05T14:32:24.990" v="205"/>
          <ac:spMkLst>
            <pc:docMk/>
            <pc:sldMk cId="245095569" sldId="2147469669"/>
            <ac:spMk id="3" creationId="{1C8E812E-093C-DF36-221B-3586F0C02C8F}"/>
          </ac:spMkLst>
        </pc:spChg>
        <pc:spChg chg="add del mod">
          <ac:chgData name="Jacques" userId="5a24d901-c9d9-4130-9a46-7bbcfcf4a9fe" providerId="ADAL" clId="{D882BEAC-04D4-4868-AED3-0F0DEAFD67A2}" dt="2024-01-05T14:33:00.723" v="217" actId="478"/>
          <ac:spMkLst>
            <pc:docMk/>
            <pc:sldMk cId="245095569" sldId="2147469669"/>
            <ac:spMk id="5" creationId="{8360EA66-C6AB-6245-01C1-379C7F2D8607}"/>
          </ac:spMkLst>
        </pc:spChg>
      </pc:sldChg>
      <pc:sldChg chg="del">
        <pc:chgData name="Jacques" userId="5a24d901-c9d9-4130-9a46-7bbcfcf4a9fe" providerId="ADAL" clId="{D882BEAC-04D4-4868-AED3-0F0DEAFD67A2}" dt="2024-01-05T14:28:33.193" v="9" actId="47"/>
        <pc:sldMkLst>
          <pc:docMk/>
          <pc:sldMk cId="30397053" sldId="2147469673"/>
        </pc:sldMkLst>
      </pc:sldChg>
      <pc:sldChg chg="del">
        <pc:chgData name="Jacques" userId="5a24d901-c9d9-4130-9a46-7bbcfcf4a9fe" providerId="ADAL" clId="{D882BEAC-04D4-4868-AED3-0F0DEAFD67A2}" dt="2024-01-05T14:28:36.294" v="14" actId="47"/>
        <pc:sldMkLst>
          <pc:docMk/>
          <pc:sldMk cId="1086024205" sldId="2147469674"/>
        </pc:sldMkLst>
      </pc:sldChg>
      <pc:sldChg chg="delSp modSp mod">
        <pc:chgData name="Jacques" userId="5a24d901-c9d9-4130-9a46-7bbcfcf4a9fe" providerId="ADAL" clId="{D882BEAC-04D4-4868-AED3-0F0DEAFD67A2}" dt="2024-01-05T14:34:19.293" v="264" actId="20577"/>
        <pc:sldMkLst>
          <pc:docMk/>
          <pc:sldMk cId="565289168" sldId="2147469677"/>
        </pc:sldMkLst>
        <pc:spChg chg="del mod">
          <ac:chgData name="Jacques" userId="5a24d901-c9d9-4130-9a46-7bbcfcf4a9fe" providerId="ADAL" clId="{D882BEAC-04D4-4868-AED3-0F0DEAFD67A2}" dt="2024-01-05T14:33:04.038" v="219" actId="478"/>
          <ac:spMkLst>
            <pc:docMk/>
            <pc:sldMk cId="565289168" sldId="2147469677"/>
            <ac:spMk id="6" creationId="{406BD98F-5393-977A-8A1B-5F30B68BD07C}"/>
          </ac:spMkLst>
        </pc:spChg>
        <pc:spChg chg="mod">
          <ac:chgData name="Jacques" userId="5a24d901-c9d9-4130-9a46-7bbcfcf4a9fe" providerId="ADAL" clId="{D882BEAC-04D4-4868-AED3-0F0DEAFD67A2}" dt="2024-01-05T14:34:19.293" v="264" actId="20577"/>
          <ac:spMkLst>
            <pc:docMk/>
            <pc:sldMk cId="565289168" sldId="2147469677"/>
            <ac:spMk id="28" creationId="{F399C964-FCF2-6EA3-94F9-A41646F30E24}"/>
          </ac:spMkLst>
        </pc:spChg>
      </pc:sldChg>
      <pc:sldChg chg="del">
        <pc:chgData name="Jacques" userId="5a24d901-c9d9-4130-9a46-7bbcfcf4a9fe" providerId="ADAL" clId="{D882BEAC-04D4-4868-AED3-0F0DEAFD67A2}" dt="2024-01-05T14:28:25.994" v="2" actId="47"/>
        <pc:sldMkLst>
          <pc:docMk/>
          <pc:sldMk cId="178202286" sldId="2147469679"/>
        </pc:sldMkLst>
      </pc:sldChg>
      <pc:sldChg chg="del">
        <pc:chgData name="Jacques" userId="5a24d901-c9d9-4130-9a46-7bbcfcf4a9fe" providerId="ADAL" clId="{D882BEAC-04D4-4868-AED3-0F0DEAFD67A2}" dt="2024-01-05T14:28:27.750" v="4" actId="47"/>
        <pc:sldMkLst>
          <pc:docMk/>
          <pc:sldMk cId="2401753298" sldId="2147469680"/>
        </pc:sldMkLst>
      </pc:sldChg>
      <pc:sldChg chg="del">
        <pc:chgData name="Jacques" userId="5a24d901-c9d9-4130-9a46-7bbcfcf4a9fe" providerId="ADAL" clId="{D882BEAC-04D4-4868-AED3-0F0DEAFD67A2}" dt="2024-01-05T14:28:34.073" v="11" actId="47"/>
        <pc:sldMkLst>
          <pc:docMk/>
          <pc:sldMk cId="2688081215" sldId="2147469681"/>
        </pc:sldMkLst>
      </pc:sldChg>
      <pc:sldChg chg="del">
        <pc:chgData name="Jacques" userId="5a24d901-c9d9-4130-9a46-7bbcfcf4a9fe" providerId="ADAL" clId="{D882BEAC-04D4-4868-AED3-0F0DEAFD67A2}" dt="2024-01-05T14:28:29.325" v="7" actId="47"/>
        <pc:sldMkLst>
          <pc:docMk/>
          <pc:sldMk cId="2987345990" sldId="2147469687"/>
        </pc:sldMkLst>
      </pc:sldChg>
      <pc:sldChg chg="del">
        <pc:chgData name="Jacques" userId="5a24d901-c9d9-4130-9a46-7bbcfcf4a9fe" providerId="ADAL" clId="{D882BEAC-04D4-4868-AED3-0F0DEAFD67A2}" dt="2024-01-05T14:28:35.012" v="12" actId="47"/>
        <pc:sldMkLst>
          <pc:docMk/>
          <pc:sldMk cId="2079633117" sldId="2147469688"/>
        </pc:sldMkLst>
      </pc:sldChg>
      <pc:sldChg chg="del">
        <pc:chgData name="Jacques" userId="5a24d901-c9d9-4130-9a46-7bbcfcf4a9fe" providerId="ADAL" clId="{D882BEAC-04D4-4868-AED3-0F0DEAFD67A2}" dt="2024-01-05T14:28:37.614" v="16" actId="47"/>
        <pc:sldMkLst>
          <pc:docMk/>
          <pc:sldMk cId="2746311044" sldId="2147469689"/>
        </pc:sldMkLst>
      </pc:sldChg>
      <pc:sldChg chg="del">
        <pc:chgData name="Jacques" userId="5a24d901-c9d9-4130-9a46-7bbcfcf4a9fe" providerId="ADAL" clId="{D882BEAC-04D4-4868-AED3-0F0DEAFD67A2}" dt="2024-01-05T14:28:40.680" v="17" actId="47"/>
        <pc:sldMkLst>
          <pc:docMk/>
          <pc:sldMk cId="1958438434" sldId="2147469690"/>
        </pc:sldMkLst>
      </pc:sldChg>
      <pc:sldChg chg="del">
        <pc:chgData name="Jacques" userId="5a24d901-c9d9-4130-9a46-7bbcfcf4a9fe" providerId="ADAL" clId="{D882BEAC-04D4-4868-AED3-0F0DEAFD67A2}" dt="2024-01-05T14:28:41.434" v="18" actId="47"/>
        <pc:sldMkLst>
          <pc:docMk/>
          <pc:sldMk cId="2371192736" sldId="2147469691"/>
        </pc:sldMkLst>
      </pc:sldChg>
      <pc:sldChg chg="del">
        <pc:chgData name="Jacques" userId="5a24d901-c9d9-4130-9a46-7bbcfcf4a9fe" providerId="ADAL" clId="{D882BEAC-04D4-4868-AED3-0F0DEAFD67A2}" dt="2024-01-05T14:28:41.925" v="19" actId="47"/>
        <pc:sldMkLst>
          <pc:docMk/>
          <pc:sldMk cId="2028322392" sldId="2147469692"/>
        </pc:sldMkLst>
      </pc:sldChg>
      <pc:sldChg chg="del">
        <pc:chgData name="Jacques" userId="5a24d901-c9d9-4130-9a46-7bbcfcf4a9fe" providerId="ADAL" clId="{D882BEAC-04D4-4868-AED3-0F0DEAFD67A2}" dt="2024-01-05T14:28:42.426" v="20" actId="47"/>
        <pc:sldMkLst>
          <pc:docMk/>
          <pc:sldMk cId="1031106076" sldId="2147469693"/>
        </pc:sldMkLst>
      </pc:sldChg>
      <pc:sldChg chg="del">
        <pc:chgData name="Jacques" userId="5a24d901-c9d9-4130-9a46-7bbcfcf4a9fe" providerId="ADAL" clId="{D882BEAC-04D4-4868-AED3-0F0DEAFD67A2}" dt="2024-01-05T14:28:42.983" v="21" actId="47"/>
        <pc:sldMkLst>
          <pc:docMk/>
          <pc:sldMk cId="2594065452" sldId="2147469694"/>
        </pc:sldMkLst>
      </pc:sldChg>
      <pc:sldChg chg="del">
        <pc:chgData name="Jacques" userId="5a24d901-c9d9-4130-9a46-7bbcfcf4a9fe" providerId="ADAL" clId="{D882BEAC-04D4-4868-AED3-0F0DEAFD67A2}" dt="2024-01-05T14:28:43.605" v="22" actId="47"/>
        <pc:sldMkLst>
          <pc:docMk/>
          <pc:sldMk cId="2646865195" sldId="2147469695"/>
        </pc:sldMkLst>
      </pc:sldChg>
      <pc:sldChg chg="del">
        <pc:chgData name="Jacques" userId="5a24d901-c9d9-4130-9a46-7bbcfcf4a9fe" providerId="ADAL" clId="{D882BEAC-04D4-4868-AED3-0F0DEAFD67A2}" dt="2024-01-05T14:28:45.266" v="23" actId="47"/>
        <pc:sldMkLst>
          <pc:docMk/>
          <pc:sldMk cId="67549077" sldId="2147469696"/>
        </pc:sldMkLst>
      </pc:sldChg>
      <pc:sldChg chg="del">
        <pc:chgData name="Jacques" userId="5a24d901-c9d9-4130-9a46-7bbcfcf4a9fe" providerId="ADAL" clId="{D882BEAC-04D4-4868-AED3-0F0DEAFD67A2}" dt="2024-01-05T14:28:46.214" v="24" actId="47"/>
        <pc:sldMkLst>
          <pc:docMk/>
          <pc:sldMk cId="2200120509" sldId="2147469697"/>
        </pc:sldMkLst>
      </pc:sldChg>
      <pc:sldChg chg="del">
        <pc:chgData name="Jacques" userId="5a24d901-c9d9-4130-9a46-7bbcfcf4a9fe" providerId="ADAL" clId="{D882BEAC-04D4-4868-AED3-0F0DEAFD67A2}" dt="2024-01-05T14:28:25.509" v="1" actId="47"/>
        <pc:sldMkLst>
          <pc:docMk/>
          <pc:sldMk cId="3276313924" sldId="2147469701"/>
        </pc:sldMkLst>
      </pc:sldChg>
      <pc:sldChg chg="delSp mod">
        <pc:chgData name="Jacques" userId="5a24d901-c9d9-4130-9a46-7bbcfcf4a9fe" providerId="ADAL" clId="{D882BEAC-04D4-4868-AED3-0F0DEAFD67A2}" dt="2024-01-05T14:33:44.184" v="227" actId="478"/>
        <pc:sldMkLst>
          <pc:docMk/>
          <pc:sldMk cId="2470239637" sldId="2147469704"/>
        </pc:sldMkLst>
        <pc:spChg chg="del">
          <ac:chgData name="Jacques" userId="5a24d901-c9d9-4130-9a46-7bbcfcf4a9fe" providerId="ADAL" clId="{D882BEAC-04D4-4868-AED3-0F0DEAFD67A2}" dt="2024-01-05T14:33:44.184" v="227" actId="478"/>
          <ac:spMkLst>
            <pc:docMk/>
            <pc:sldMk cId="2470239637" sldId="2147469704"/>
            <ac:spMk id="3" creationId="{7136A79E-18BC-6EA5-9C6E-9C2DC000E996}"/>
          </ac:spMkLst>
        </pc:spChg>
        <pc:spChg chg="del">
          <ac:chgData name="Jacques" userId="5a24d901-c9d9-4130-9a46-7bbcfcf4a9fe" providerId="ADAL" clId="{D882BEAC-04D4-4868-AED3-0F0DEAFD67A2}" dt="2024-01-05T14:33:44.184" v="227" actId="478"/>
          <ac:spMkLst>
            <pc:docMk/>
            <pc:sldMk cId="2470239637" sldId="2147469704"/>
            <ac:spMk id="4" creationId="{5C796672-9348-CA13-CB7E-528C086A1E50}"/>
          </ac:spMkLst>
        </pc:spChg>
      </pc:sldChg>
      <pc:sldChg chg="modSp mod">
        <pc:chgData name="Jacques" userId="5a24d901-c9d9-4130-9a46-7bbcfcf4a9fe" providerId="ADAL" clId="{D882BEAC-04D4-4868-AED3-0F0DEAFD67A2}" dt="2024-01-10T09:02:55.003" v="991" actId="1035"/>
        <pc:sldMkLst>
          <pc:docMk/>
          <pc:sldMk cId="489782633" sldId="2147469705"/>
        </pc:sldMkLst>
        <pc:spChg chg="mod">
          <ac:chgData name="Jacques" userId="5a24d901-c9d9-4130-9a46-7bbcfcf4a9fe" providerId="ADAL" clId="{D882BEAC-04D4-4868-AED3-0F0DEAFD67A2}" dt="2024-01-10T09:02:49.578" v="980" actId="14100"/>
          <ac:spMkLst>
            <pc:docMk/>
            <pc:sldMk cId="489782633" sldId="2147469705"/>
            <ac:spMk id="4" creationId="{1ABDA2E3-BACD-A2F3-3653-1897DAF73A45}"/>
          </ac:spMkLst>
        </pc:spChg>
        <pc:picChg chg="mod">
          <ac:chgData name="Jacques" userId="5a24d901-c9d9-4130-9a46-7bbcfcf4a9fe" providerId="ADAL" clId="{D882BEAC-04D4-4868-AED3-0F0DEAFD67A2}" dt="2024-01-10T09:02:55.003" v="991" actId="1035"/>
          <ac:picMkLst>
            <pc:docMk/>
            <pc:sldMk cId="489782633" sldId="2147469705"/>
            <ac:picMk id="5" creationId="{0768016C-9995-2234-26A9-AC0A935FD660}"/>
          </ac:picMkLst>
        </pc:picChg>
      </pc:sldChg>
      <pc:sldChg chg="delSp modSp mod delCm">
        <pc:chgData name="Jacques" userId="5a24d901-c9d9-4130-9a46-7bbcfcf4a9fe" providerId="ADAL" clId="{D882BEAC-04D4-4868-AED3-0F0DEAFD67A2}" dt="2024-01-11T07:33:47.874" v="1042" actId="14100"/>
        <pc:sldMkLst>
          <pc:docMk/>
          <pc:sldMk cId="3490747663" sldId="2147469706"/>
        </pc:sldMkLst>
        <pc:spChg chg="mod">
          <ac:chgData name="Jacques" userId="5a24d901-c9d9-4130-9a46-7bbcfcf4a9fe" providerId="ADAL" clId="{D882BEAC-04D4-4868-AED3-0F0DEAFD67A2}" dt="2024-01-11T07:33:44.545" v="1041" actId="14100"/>
          <ac:spMkLst>
            <pc:docMk/>
            <pc:sldMk cId="3490747663" sldId="2147469706"/>
            <ac:spMk id="2" creationId="{A95F7F88-D67B-7512-A1C9-84A6EF4D3CA7}"/>
          </ac:spMkLst>
        </pc:spChg>
        <pc:spChg chg="mod">
          <ac:chgData name="Jacques" userId="5a24d901-c9d9-4130-9a46-7bbcfcf4a9fe" providerId="ADAL" clId="{D882BEAC-04D4-4868-AED3-0F0DEAFD67A2}" dt="2024-01-11T07:32:49.071" v="1029" actId="313"/>
          <ac:spMkLst>
            <pc:docMk/>
            <pc:sldMk cId="3490747663" sldId="2147469706"/>
            <ac:spMk id="9" creationId="{373443EC-13A1-514D-E327-4AD76C0ADA24}"/>
          </ac:spMkLst>
        </pc:spChg>
        <pc:spChg chg="del">
          <ac:chgData name="Jacques" userId="5a24d901-c9d9-4130-9a46-7bbcfcf4a9fe" providerId="ADAL" clId="{D882BEAC-04D4-4868-AED3-0F0DEAFD67A2}" dt="2024-01-05T14:33:38.736" v="226" actId="478"/>
          <ac:spMkLst>
            <pc:docMk/>
            <pc:sldMk cId="3490747663" sldId="2147469706"/>
            <ac:spMk id="17" creationId="{9F51A381-53E6-18D0-0596-53888BD8F10F}"/>
          </ac:spMkLst>
        </pc:spChg>
        <pc:spChg chg="del">
          <ac:chgData name="Jacques" userId="5a24d901-c9d9-4130-9a46-7bbcfcf4a9fe" providerId="ADAL" clId="{D882BEAC-04D4-4868-AED3-0F0DEAFD67A2}" dt="2024-01-05T14:33:38.736" v="226" actId="478"/>
          <ac:spMkLst>
            <pc:docMk/>
            <pc:sldMk cId="3490747663" sldId="2147469706"/>
            <ac:spMk id="18" creationId="{E670D4DB-D64D-2BE8-5257-2A9D80F7C066}"/>
          </ac:spMkLst>
        </pc:spChg>
        <pc:spChg chg="mod">
          <ac:chgData name="Jacques" userId="5a24d901-c9d9-4130-9a46-7bbcfcf4a9fe" providerId="ADAL" clId="{D882BEAC-04D4-4868-AED3-0F0DEAFD67A2}" dt="2024-01-11T07:33:16.825" v="1034" actId="3064"/>
          <ac:spMkLst>
            <pc:docMk/>
            <pc:sldMk cId="3490747663" sldId="2147469706"/>
            <ac:spMk id="32" creationId="{11FF34F8-3110-4A19-FEB7-6694723BC7CB}"/>
          </ac:spMkLst>
        </pc:spChg>
        <pc:cxnChg chg="mod">
          <ac:chgData name="Jacques" userId="5a24d901-c9d9-4130-9a46-7bbcfcf4a9fe" providerId="ADAL" clId="{D882BEAC-04D4-4868-AED3-0F0DEAFD67A2}" dt="2024-01-11T07:33:47.874" v="1042" actId="14100"/>
          <ac:cxnSpMkLst>
            <pc:docMk/>
            <pc:sldMk cId="3490747663" sldId="2147469706"/>
            <ac:cxnSpMk id="34" creationId="{9CC5E80F-C3D9-8AD0-7CDC-72B72B96FA3A}"/>
          </ac:cxnSpMkLst>
        </pc:cxnChg>
        <pc:cxnChg chg="mod">
          <ac:chgData name="Jacques" userId="5a24d901-c9d9-4130-9a46-7bbcfcf4a9fe" providerId="ADAL" clId="{D882BEAC-04D4-4868-AED3-0F0DEAFD67A2}" dt="2024-01-11T07:32:53.685" v="1030" actId="14100"/>
          <ac:cxnSpMkLst>
            <pc:docMk/>
            <pc:sldMk cId="3490747663" sldId="2147469706"/>
            <ac:cxnSpMk id="37" creationId="{7706FFA6-77D4-7708-4537-7E6E785DE25E}"/>
          </ac:cxnSpMkLst>
        </pc:cxnChg>
      </pc:sldChg>
      <pc:sldChg chg="del">
        <pc:chgData name="Jacques" userId="5a24d901-c9d9-4130-9a46-7bbcfcf4a9fe" providerId="ADAL" clId="{D882BEAC-04D4-4868-AED3-0F0DEAFD67A2}" dt="2024-01-05T14:28:25.055" v="0" actId="47"/>
        <pc:sldMkLst>
          <pc:docMk/>
          <pc:sldMk cId="158974538" sldId="2147469707"/>
        </pc:sldMkLst>
      </pc:sldChg>
      <pc:sldChg chg="addSp delSp modSp add mod">
        <pc:chgData name="Jacques" userId="5a24d901-c9d9-4130-9a46-7bbcfcf4a9fe" providerId="ADAL" clId="{D882BEAC-04D4-4868-AED3-0F0DEAFD67A2}" dt="2024-01-05T14:54:34.840" v="445" actId="1076"/>
        <pc:sldMkLst>
          <pc:docMk/>
          <pc:sldMk cId="411441533" sldId="2147469707"/>
        </pc:sldMkLst>
        <pc:spChg chg="del">
          <ac:chgData name="Jacques" userId="5a24d901-c9d9-4130-9a46-7bbcfcf4a9fe" providerId="ADAL" clId="{D882BEAC-04D4-4868-AED3-0F0DEAFD67A2}" dt="2024-01-05T14:50:07.676" v="278" actId="478"/>
          <ac:spMkLst>
            <pc:docMk/>
            <pc:sldMk cId="411441533" sldId="2147469707"/>
            <ac:spMk id="5" creationId="{B7F85FA3-9245-3894-1724-B2E98DB63C22}"/>
          </ac:spMkLst>
        </pc:spChg>
        <pc:spChg chg="add mod">
          <ac:chgData name="Jacques" userId="5a24d901-c9d9-4130-9a46-7bbcfcf4a9fe" providerId="ADAL" clId="{D882BEAC-04D4-4868-AED3-0F0DEAFD67A2}" dt="2024-01-05T14:54:17.160" v="441" actId="1036"/>
          <ac:spMkLst>
            <pc:docMk/>
            <pc:sldMk cId="411441533" sldId="2147469707"/>
            <ac:spMk id="7" creationId="{378BA8AD-6E03-8C61-2A05-577046D4EA88}"/>
          </ac:spMkLst>
        </pc:spChg>
        <pc:spChg chg="mod">
          <ac:chgData name="Jacques" userId="5a24d901-c9d9-4130-9a46-7bbcfcf4a9fe" providerId="ADAL" clId="{D882BEAC-04D4-4868-AED3-0F0DEAFD67A2}" dt="2024-01-05T14:54:17.160" v="441" actId="1036"/>
          <ac:spMkLst>
            <pc:docMk/>
            <pc:sldMk cId="411441533" sldId="2147469707"/>
            <ac:spMk id="8" creationId="{431AD7F7-B59E-47A1-FEB3-546FA36262CB}"/>
          </ac:spMkLst>
        </pc:spChg>
        <pc:spChg chg="mod">
          <ac:chgData name="Jacques" userId="5a24d901-c9d9-4130-9a46-7bbcfcf4a9fe" providerId="ADAL" clId="{D882BEAC-04D4-4868-AED3-0F0DEAFD67A2}" dt="2024-01-05T14:50:02.459" v="277" actId="20577"/>
          <ac:spMkLst>
            <pc:docMk/>
            <pc:sldMk cId="411441533" sldId="2147469707"/>
            <ac:spMk id="9" creationId="{7DF598CC-F0B9-1748-BA48-CFC20D8231E5}"/>
          </ac:spMkLst>
        </pc:spChg>
        <pc:spChg chg="del">
          <ac:chgData name="Jacques" userId="5a24d901-c9d9-4130-9a46-7bbcfcf4a9fe" providerId="ADAL" clId="{D882BEAC-04D4-4868-AED3-0F0DEAFD67A2}" dt="2024-01-05T14:50:07.676" v="278" actId="478"/>
          <ac:spMkLst>
            <pc:docMk/>
            <pc:sldMk cId="411441533" sldId="2147469707"/>
            <ac:spMk id="10" creationId="{46B5D2DD-66A5-3128-5474-408CB1EC3102}"/>
          </ac:spMkLst>
        </pc:spChg>
        <pc:spChg chg="del">
          <ac:chgData name="Jacques" userId="5a24d901-c9d9-4130-9a46-7bbcfcf4a9fe" providerId="ADAL" clId="{D882BEAC-04D4-4868-AED3-0F0DEAFD67A2}" dt="2024-01-05T14:50:07.676" v="278" actId="478"/>
          <ac:spMkLst>
            <pc:docMk/>
            <pc:sldMk cId="411441533" sldId="2147469707"/>
            <ac:spMk id="11" creationId="{22F16AE7-F697-7872-BEEE-79DDCF17B7C1}"/>
          </ac:spMkLst>
        </pc:spChg>
        <pc:picChg chg="add mod">
          <ac:chgData name="Jacques" userId="5a24d901-c9d9-4130-9a46-7bbcfcf4a9fe" providerId="ADAL" clId="{D882BEAC-04D4-4868-AED3-0F0DEAFD67A2}" dt="2024-01-05T14:54:17.160" v="441" actId="1036"/>
          <ac:picMkLst>
            <pc:docMk/>
            <pc:sldMk cId="411441533" sldId="2147469707"/>
            <ac:picMk id="12" creationId="{2D58826B-4644-5895-E199-6CFA432758BD}"/>
          </ac:picMkLst>
        </pc:picChg>
        <pc:picChg chg="add mod">
          <ac:chgData name="Jacques" userId="5a24d901-c9d9-4130-9a46-7bbcfcf4a9fe" providerId="ADAL" clId="{D882BEAC-04D4-4868-AED3-0F0DEAFD67A2}" dt="2024-01-05T14:54:34.840" v="445" actId="1076"/>
          <ac:picMkLst>
            <pc:docMk/>
            <pc:sldMk cId="411441533" sldId="2147469707"/>
            <ac:picMk id="13" creationId="{CA4B0388-F194-36D7-1609-3C2A2A78F36B}"/>
          </ac:picMkLst>
        </pc:picChg>
      </pc:sldChg>
      <pc:sldChg chg="addSp delSp modSp add mod">
        <pc:chgData name="Jacques" userId="5a24d901-c9d9-4130-9a46-7bbcfcf4a9fe" providerId="ADAL" clId="{D882BEAC-04D4-4868-AED3-0F0DEAFD67A2}" dt="2024-01-05T14:57:27.991" v="549" actId="1076"/>
        <pc:sldMkLst>
          <pc:docMk/>
          <pc:sldMk cId="280670879" sldId="2147469708"/>
        </pc:sldMkLst>
        <pc:spChg chg="mod">
          <ac:chgData name="Jacques" userId="5a24d901-c9d9-4130-9a46-7bbcfcf4a9fe" providerId="ADAL" clId="{D882BEAC-04D4-4868-AED3-0F0DEAFD67A2}" dt="2024-01-05T14:55:52.121" v="545" actId="20577"/>
          <ac:spMkLst>
            <pc:docMk/>
            <pc:sldMk cId="280670879" sldId="2147469708"/>
            <ac:spMk id="2" creationId="{4DE19CFE-BC97-7A3F-C385-72BB7C8C53B0}"/>
          </ac:spMkLst>
        </pc:spChg>
        <pc:spChg chg="add del mod">
          <ac:chgData name="Jacques" userId="5a24d901-c9d9-4130-9a46-7bbcfcf4a9fe" providerId="ADAL" clId="{D882BEAC-04D4-4868-AED3-0F0DEAFD67A2}" dt="2024-01-05T14:55:13.763" v="450" actId="478"/>
          <ac:spMkLst>
            <pc:docMk/>
            <pc:sldMk cId="280670879" sldId="2147469708"/>
            <ac:spMk id="4" creationId="{5637D90D-E6C5-F299-DA3F-A075FBA73533}"/>
          </ac:spMkLst>
        </pc:spChg>
        <pc:spChg chg="del">
          <ac:chgData name="Jacques" userId="5a24d901-c9d9-4130-9a46-7bbcfcf4a9fe" providerId="ADAL" clId="{D882BEAC-04D4-4868-AED3-0F0DEAFD67A2}" dt="2024-01-05T14:55:11.467" v="449" actId="478"/>
          <ac:spMkLst>
            <pc:docMk/>
            <pc:sldMk cId="280670879" sldId="2147469708"/>
            <ac:spMk id="6" creationId="{DE3F7443-6682-1734-4504-55AA1CB16D7C}"/>
          </ac:spMkLst>
        </pc:spChg>
        <pc:grpChg chg="del">
          <ac:chgData name="Jacques" userId="5a24d901-c9d9-4130-9a46-7bbcfcf4a9fe" providerId="ADAL" clId="{D882BEAC-04D4-4868-AED3-0F0DEAFD67A2}" dt="2024-01-05T14:57:22.147" v="546" actId="478"/>
          <ac:grpSpMkLst>
            <pc:docMk/>
            <pc:sldMk cId="280670879" sldId="2147469708"/>
            <ac:grpSpMk id="8" creationId="{C09CD5AE-1AB0-BB23-9042-3EA16AC5E80A}"/>
          </ac:grpSpMkLst>
        </pc:grpChg>
        <pc:picChg chg="add mod">
          <ac:chgData name="Jacques" userId="5a24d901-c9d9-4130-9a46-7bbcfcf4a9fe" providerId="ADAL" clId="{D882BEAC-04D4-4868-AED3-0F0DEAFD67A2}" dt="2024-01-05T14:57:27.991" v="549" actId="1076"/>
          <ac:picMkLst>
            <pc:docMk/>
            <pc:sldMk cId="280670879" sldId="2147469708"/>
            <ac:picMk id="7" creationId="{315C2162-9EA5-96E7-F7FE-22A9BCD73ABE}"/>
          </ac:picMkLst>
        </pc:picChg>
        <pc:picChg chg="del">
          <ac:chgData name="Jacques" userId="5a24d901-c9d9-4130-9a46-7bbcfcf4a9fe" providerId="ADAL" clId="{D882BEAC-04D4-4868-AED3-0F0DEAFD67A2}" dt="2024-01-05T14:55:07.694" v="448" actId="478"/>
          <ac:picMkLst>
            <pc:docMk/>
            <pc:sldMk cId="280670879" sldId="2147469708"/>
            <ac:picMk id="2050" creationId="{47B050FF-EBCB-3882-A145-343D99EE4B7B}"/>
          </ac:picMkLst>
        </pc:picChg>
      </pc:sldChg>
      <pc:sldChg chg="del">
        <pc:chgData name="Jacques" userId="5a24d901-c9d9-4130-9a46-7bbcfcf4a9fe" providerId="ADAL" clId="{D882BEAC-04D4-4868-AED3-0F0DEAFD67A2}" dt="2024-01-05T14:28:28.800" v="6" actId="47"/>
        <pc:sldMkLst>
          <pc:docMk/>
          <pc:sldMk cId="2431391740" sldId="2147469708"/>
        </pc:sldMkLst>
      </pc:sldChg>
      <pc:sldChg chg="del">
        <pc:chgData name="Jacques" userId="5a24d901-c9d9-4130-9a46-7bbcfcf4a9fe" providerId="ADAL" clId="{D882BEAC-04D4-4868-AED3-0F0DEAFD67A2}" dt="2024-01-05T14:29:35.726" v="25" actId="47"/>
        <pc:sldMkLst>
          <pc:docMk/>
          <pc:sldMk cId="1834678301" sldId="2147469709"/>
        </pc:sldMkLst>
      </pc:sldChg>
      <pc:sldChg chg="del">
        <pc:chgData name="Jacques" userId="5a24d901-c9d9-4130-9a46-7bbcfcf4a9fe" providerId="ADAL" clId="{D882BEAC-04D4-4868-AED3-0F0DEAFD67A2}" dt="2024-01-05T14:28:33.585" v="10" actId="47"/>
        <pc:sldMkLst>
          <pc:docMk/>
          <pc:sldMk cId="2496062999" sldId="2147469710"/>
        </pc:sldMkLst>
      </pc:sldChg>
      <pc:sldChg chg="del">
        <pc:chgData name="Jacques" userId="5a24d901-c9d9-4130-9a46-7bbcfcf4a9fe" providerId="ADAL" clId="{D882BEAC-04D4-4868-AED3-0F0DEAFD67A2}" dt="2024-01-05T14:28:37.175" v="15" actId="47"/>
        <pc:sldMkLst>
          <pc:docMk/>
          <pc:sldMk cId="2814514407" sldId="2147469711"/>
        </pc:sldMkLst>
      </pc:sldChg>
      <pc:sldChg chg="del">
        <pc:chgData name="Jacques" userId="5a24d901-c9d9-4130-9a46-7bbcfcf4a9fe" providerId="ADAL" clId="{D882BEAC-04D4-4868-AED3-0F0DEAFD67A2}" dt="2024-01-05T14:28:35.624" v="13" actId="47"/>
        <pc:sldMkLst>
          <pc:docMk/>
          <pc:sldMk cId="3948617666" sldId="2147469712"/>
        </pc:sldMkLst>
      </pc:sldChg>
    </pc:docChg>
  </pc:docChgLst>
  <pc:docChgLst>
    <pc:chgData name="Jacques" userId="5a24d901-c9d9-4130-9a46-7bbcfcf4a9fe" providerId="ADAL" clId="{D59FEA22-0DD8-4F38-99A4-EED0C8A7F2F1}"/>
    <pc:docChg chg="undo custSel modSld">
      <pc:chgData name="Jacques" userId="5a24d901-c9d9-4130-9a46-7bbcfcf4a9fe" providerId="ADAL" clId="{D59FEA22-0DD8-4F38-99A4-EED0C8A7F2F1}" dt="2024-01-05T12:56:43.547" v="836" actId="6549"/>
      <pc:docMkLst>
        <pc:docMk/>
      </pc:docMkLst>
      <pc:sldChg chg="modSp mod">
        <pc:chgData name="Jacques" userId="5a24d901-c9d9-4130-9a46-7bbcfcf4a9fe" providerId="ADAL" clId="{D59FEA22-0DD8-4F38-99A4-EED0C8A7F2F1}" dt="2024-01-05T07:47:44.582" v="284" actId="20577"/>
        <pc:sldMkLst>
          <pc:docMk/>
          <pc:sldMk cId="2452134171" sldId="2147469519"/>
        </pc:sldMkLst>
        <pc:spChg chg="mod">
          <ac:chgData name="Jacques" userId="5a24d901-c9d9-4130-9a46-7bbcfcf4a9fe" providerId="ADAL" clId="{D59FEA22-0DD8-4F38-99A4-EED0C8A7F2F1}" dt="2024-01-05T07:47:44.582" v="284" actId="20577"/>
          <ac:spMkLst>
            <pc:docMk/>
            <pc:sldMk cId="2452134171" sldId="2147469519"/>
            <ac:spMk id="7" creationId="{03C498A2-3FB6-3386-810A-E4059406132F}"/>
          </ac:spMkLst>
        </pc:spChg>
      </pc:sldChg>
      <pc:sldChg chg="modSp mod delCm">
        <pc:chgData name="Jacques" userId="5a24d901-c9d9-4130-9a46-7bbcfcf4a9fe" providerId="ADAL" clId="{D59FEA22-0DD8-4F38-99A4-EED0C8A7F2F1}" dt="2024-01-05T08:14:35.716" v="693"/>
        <pc:sldMkLst>
          <pc:docMk/>
          <pc:sldMk cId="2316545650" sldId="2147469524"/>
        </pc:sldMkLst>
        <pc:spChg chg="mod">
          <ac:chgData name="Jacques" userId="5a24d901-c9d9-4130-9a46-7bbcfcf4a9fe" providerId="ADAL" clId="{D59FEA22-0DD8-4F38-99A4-EED0C8A7F2F1}" dt="2024-01-03T14:48:23.011" v="129" actId="20577"/>
          <ac:spMkLst>
            <pc:docMk/>
            <pc:sldMk cId="2316545650" sldId="2147469524"/>
            <ac:spMk id="14" creationId="{9CC7ACFD-94C4-BB99-0D7D-744B6FF3E3EE}"/>
          </ac:spMkLst>
        </pc:spChg>
        <pc:spChg chg="mod">
          <ac:chgData name="Jacques" userId="5a24d901-c9d9-4130-9a46-7bbcfcf4a9fe" providerId="ADAL" clId="{D59FEA22-0DD8-4F38-99A4-EED0C8A7F2F1}" dt="2024-01-03T14:48:15.122" v="127" actId="1076"/>
          <ac:spMkLst>
            <pc:docMk/>
            <pc:sldMk cId="2316545650" sldId="2147469524"/>
            <ac:spMk id="15" creationId="{4E9E3BD4-0FE1-18E5-743F-D35DAABA51FA}"/>
          </ac:spMkLst>
        </pc:spChg>
      </pc:sldChg>
      <pc:sldChg chg="modSp mod">
        <pc:chgData name="Jacques" userId="5a24d901-c9d9-4130-9a46-7bbcfcf4a9fe" providerId="ADAL" clId="{D59FEA22-0DD8-4F38-99A4-EED0C8A7F2F1}" dt="2024-01-05T07:47:40.915" v="283" actId="20577"/>
        <pc:sldMkLst>
          <pc:docMk/>
          <pc:sldMk cId="1118886889" sldId="2147469568"/>
        </pc:sldMkLst>
        <pc:spChg chg="mod">
          <ac:chgData name="Jacques" userId="5a24d901-c9d9-4130-9a46-7bbcfcf4a9fe" providerId="ADAL" clId="{D59FEA22-0DD8-4F38-99A4-EED0C8A7F2F1}" dt="2024-01-05T07:47:40.915" v="283" actId="20577"/>
          <ac:spMkLst>
            <pc:docMk/>
            <pc:sldMk cId="1118886889" sldId="2147469568"/>
            <ac:spMk id="8" creationId="{431AD7F7-B59E-47A1-FEB3-546FA36262CB}"/>
          </ac:spMkLst>
        </pc:spChg>
      </pc:sldChg>
      <pc:sldChg chg="modSp mod delCm">
        <pc:chgData name="Jacques" userId="5a24d901-c9d9-4130-9a46-7bbcfcf4a9fe" providerId="ADAL" clId="{D59FEA22-0DD8-4F38-99A4-EED0C8A7F2F1}" dt="2024-01-05T07:48:08.529" v="290" actId="13926"/>
        <pc:sldMkLst>
          <pc:docMk/>
          <pc:sldMk cId="3640414477" sldId="2147469572"/>
        </pc:sldMkLst>
        <pc:spChg chg="mod">
          <ac:chgData name="Jacques" userId="5a24d901-c9d9-4130-9a46-7bbcfcf4a9fe" providerId="ADAL" clId="{D59FEA22-0DD8-4F38-99A4-EED0C8A7F2F1}" dt="2024-01-05T07:48:08.529" v="290" actId="13926"/>
          <ac:spMkLst>
            <pc:docMk/>
            <pc:sldMk cId="3640414477" sldId="2147469572"/>
            <ac:spMk id="8" creationId="{431AD7F7-B59E-47A1-FEB3-546FA36262CB}"/>
          </ac:spMkLst>
        </pc:spChg>
      </pc:sldChg>
      <pc:sldChg chg="modSp mod">
        <pc:chgData name="Jacques" userId="5a24d901-c9d9-4130-9a46-7bbcfcf4a9fe" providerId="ADAL" clId="{D59FEA22-0DD8-4F38-99A4-EED0C8A7F2F1}" dt="2024-01-03T15:34:06.766" v="130" actId="114"/>
        <pc:sldMkLst>
          <pc:docMk/>
          <pc:sldMk cId="417384196" sldId="2147469640"/>
        </pc:sldMkLst>
        <pc:spChg chg="mod">
          <ac:chgData name="Jacques" userId="5a24d901-c9d9-4130-9a46-7bbcfcf4a9fe" providerId="ADAL" clId="{D59FEA22-0DD8-4F38-99A4-EED0C8A7F2F1}" dt="2024-01-03T15:34:06.766" v="130" actId="114"/>
          <ac:spMkLst>
            <pc:docMk/>
            <pc:sldMk cId="417384196" sldId="2147469640"/>
            <ac:spMk id="43" creationId="{320808D3-5549-9B76-BCD5-0DF589D2024C}"/>
          </ac:spMkLst>
        </pc:spChg>
      </pc:sldChg>
      <pc:sldChg chg="modSp mod delCm modCm">
        <pc:chgData name="Jacques" userId="5a24d901-c9d9-4130-9a46-7bbcfcf4a9fe" providerId="ADAL" clId="{D59FEA22-0DD8-4F38-99A4-EED0C8A7F2F1}" dt="2024-01-05T07:55:16.071" v="427" actId="20577"/>
        <pc:sldMkLst>
          <pc:docMk/>
          <pc:sldMk cId="198973741" sldId="2147469644"/>
        </pc:sldMkLst>
        <pc:spChg chg="mod">
          <ac:chgData name="Jacques" userId="5a24d901-c9d9-4130-9a46-7bbcfcf4a9fe" providerId="ADAL" clId="{D59FEA22-0DD8-4F38-99A4-EED0C8A7F2F1}" dt="2024-01-05T07:54:10.562" v="413" actId="20577"/>
          <ac:spMkLst>
            <pc:docMk/>
            <pc:sldMk cId="198973741" sldId="2147469644"/>
            <ac:spMk id="176" creationId="{E3E63F83-D264-186E-A008-DE01EDC51231}"/>
          </ac:spMkLst>
        </pc:spChg>
        <pc:spChg chg="mod">
          <ac:chgData name="Jacques" userId="5a24d901-c9d9-4130-9a46-7bbcfcf4a9fe" providerId="ADAL" clId="{D59FEA22-0DD8-4F38-99A4-EED0C8A7F2F1}" dt="2024-01-05T07:55:16.071" v="427" actId="20577"/>
          <ac:spMkLst>
            <pc:docMk/>
            <pc:sldMk cId="198973741" sldId="2147469644"/>
            <ac:spMk id="187" creationId="{DD51F7B6-C9C5-67CB-F396-FE34703A42AB}"/>
          </ac:spMkLst>
        </pc:spChg>
        <pc:spChg chg="mod">
          <ac:chgData name="Jacques" userId="5a24d901-c9d9-4130-9a46-7bbcfcf4a9fe" providerId="ADAL" clId="{D59FEA22-0DD8-4F38-99A4-EED0C8A7F2F1}" dt="2024-01-05T07:55:09.296" v="420" actId="13926"/>
          <ac:spMkLst>
            <pc:docMk/>
            <pc:sldMk cId="198973741" sldId="2147469644"/>
            <ac:spMk id="188" creationId="{2D3EC021-5162-8F49-AED9-DDF8D6A167EF}"/>
          </ac:spMkLst>
        </pc:spChg>
        <pc:cxnChg chg="mod">
          <ac:chgData name="Jacques" userId="5a24d901-c9d9-4130-9a46-7bbcfcf4a9fe" providerId="ADAL" clId="{D59FEA22-0DD8-4F38-99A4-EED0C8A7F2F1}" dt="2024-01-05T07:54:52.135" v="418" actId="1076"/>
          <ac:cxnSpMkLst>
            <pc:docMk/>
            <pc:sldMk cId="198973741" sldId="2147469644"/>
            <ac:cxnSpMk id="1075" creationId="{F1A12ADE-12A6-E323-CD6F-9D434D7E3CD4}"/>
          </ac:cxnSpMkLst>
        </pc:cxnChg>
        <pc:cxnChg chg="mod">
          <ac:chgData name="Jacques" userId="5a24d901-c9d9-4130-9a46-7bbcfcf4a9fe" providerId="ADAL" clId="{D59FEA22-0DD8-4F38-99A4-EED0C8A7F2F1}" dt="2024-01-05T07:54:52.135" v="418" actId="1076"/>
          <ac:cxnSpMkLst>
            <pc:docMk/>
            <pc:sldMk cId="198973741" sldId="2147469644"/>
            <ac:cxnSpMk id="1077" creationId="{BCCC9E8C-50AD-1AE4-A399-47A16324C19D}"/>
          </ac:cxnSpMkLst>
        </pc:cxnChg>
      </pc:sldChg>
      <pc:sldChg chg="modSp mod delCm">
        <pc:chgData name="Jacques" userId="5a24d901-c9d9-4130-9a46-7bbcfcf4a9fe" providerId="ADAL" clId="{D59FEA22-0DD8-4F38-99A4-EED0C8A7F2F1}" dt="2024-01-05T07:53:39.337" v="391"/>
        <pc:sldMkLst>
          <pc:docMk/>
          <pc:sldMk cId="1015180923" sldId="2147469666"/>
        </pc:sldMkLst>
        <pc:spChg chg="mod">
          <ac:chgData name="Jacques" userId="5a24d901-c9d9-4130-9a46-7bbcfcf4a9fe" providerId="ADAL" clId="{D59FEA22-0DD8-4F38-99A4-EED0C8A7F2F1}" dt="2024-01-05T07:53:36.218" v="390" actId="20577"/>
          <ac:spMkLst>
            <pc:docMk/>
            <pc:sldMk cId="1015180923" sldId="2147469666"/>
            <ac:spMk id="19" creationId="{F5D4CD5C-FE8F-1ACB-85D3-C2E5FE31A390}"/>
          </ac:spMkLst>
        </pc:spChg>
        <pc:spChg chg="mod">
          <ac:chgData name="Jacques" userId="5a24d901-c9d9-4130-9a46-7bbcfcf4a9fe" providerId="ADAL" clId="{D59FEA22-0DD8-4F38-99A4-EED0C8A7F2F1}" dt="2024-01-05T07:53:28.403" v="388" actId="13926"/>
          <ac:spMkLst>
            <pc:docMk/>
            <pc:sldMk cId="1015180923" sldId="2147469666"/>
            <ac:spMk id="43" creationId="{0615ACCD-03CC-41C9-8BB2-03FDF1BDF11A}"/>
          </ac:spMkLst>
        </pc:spChg>
      </pc:sldChg>
      <pc:sldChg chg="modSp mod">
        <pc:chgData name="Jacques" userId="5a24d901-c9d9-4130-9a46-7bbcfcf4a9fe" providerId="ADAL" clId="{D59FEA22-0DD8-4F38-99A4-EED0C8A7F2F1}" dt="2024-01-05T07:57:21.221" v="440" actId="20577"/>
        <pc:sldMkLst>
          <pc:docMk/>
          <pc:sldMk cId="30397053" sldId="2147469673"/>
        </pc:sldMkLst>
        <pc:spChg chg="mod">
          <ac:chgData name="Jacques" userId="5a24d901-c9d9-4130-9a46-7bbcfcf4a9fe" providerId="ADAL" clId="{D59FEA22-0DD8-4F38-99A4-EED0C8A7F2F1}" dt="2024-01-05T07:57:12.230" v="429" actId="20577"/>
          <ac:spMkLst>
            <pc:docMk/>
            <pc:sldMk cId="30397053" sldId="2147469673"/>
            <ac:spMk id="176" creationId="{E3E63F83-D264-186E-A008-DE01EDC51231}"/>
          </ac:spMkLst>
        </pc:spChg>
        <pc:spChg chg="mod">
          <ac:chgData name="Jacques" userId="5a24d901-c9d9-4130-9a46-7bbcfcf4a9fe" providerId="ADAL" clId="{D59FEA22-0DD8-4F38-99A4-EED0C8A7F2F1}" dt="2024-01-05T07:57:21.221" v="440" actId="20577"/>
          <ac:spMkLst>
            <pc:docMk/>
            <pc:sldMk cId="30397053" sldId="2147469673"/>
            <ac:spMk id="187" creationId="{DD51F7B6-C9C5-67CB-F396-FE34703A42AB}"/>
          </ac:spMkLst>
        </pc:spChg>
      </pc:sldChg>
      <pc:sldChg chg="modSp mod delCm modCm">
        <pc:chgData name="Jacques" userId="5a24d901-c9d9-4130-9a46-7bbcfcf4a9fe" providerId="ADAL" clId="{D59FEA22-0DD8-4F38-99A4-EED0C8A7F2F1}" dt="2024-01-05T07:52:14.003" v="371" actId="13926"/>
        <pc:sldMkLst>
          <pc:docMk/>
          <pc:sldMk cId="178202286" sldId="2147469679"/>
        </pc:sldMkLst>
        <pc:spChg chg="mod">
          <ac:chgData name="Jacques" userId="5a24d901-c9d9-4130-9a46-7bbcfcf4a9fe" providerId="ADAL" clId="{D59FEA22-0DD8-4F38-99A4-EED0C8A7F2F1}" dt="2024-01-03T14:47:17.050" v="120" actId="20577"/>
          <ac:spMkLst>
            <pc:docMk/>
            <pc:sldMk cId="178202286" sldId="2147469679"/>
            <ac:spMk id="7" creationId="{D1470D9A-0B8C-ED5E-6417-B4C675F07B2E}"/>
          </ac:spMkLst>
        </pc:spChg>
        <pc:spChg chg="mod">
          <ac:chgData name="Jacques" userId="5a24d901-c9d9-4130-9a46-7bbcfcf4a9fe" providerId="ADAL" clId="{D59FEA22-0DD8-4F38-99A4-EED0C8A7F2F1}" dt="2024-01-05T07:51:30.067" v="366" actId="20577"/>
          <ac:spMkLst>
            <pc:docMk/>
            <pc:sldMk cId="178202286" sldId="2147469679"/>
            <ac:spMk id="32" creationId="{E5CD6F8F-229C-79FA-F6E8-BC1A10786B9E}"/>
          </ac:spMkLst>
        </pc:spChg>
        <pc:spChg chg="mod">
          <ac:chgData name="Jacques" userId="5a24d901-c9d9-4130-9a46-7bbcfcf4a9fe" providerId="ADAL" clId="{D59FEA22-0DD8-4F38-99A4-EED0C8A7F2F1}" dt="2024-01-05T07:52:14.003" v="371" actId="13926"/>
          <ac:spMkLst>
            <pc:docMk/>
            <pc:sldMk cId="178202286" sldId="2147469679"/>
            <ac:spMk id="116" creationId="{A7FB08B2-4BF5-698F-B15C-710F69847DD1}"/>
          </ac:spMkLst>
        </pc:spChg>
        <pc:spChg chg="mod">
          <ac:chgData name="Jacques" userId="5a24d901-c9d9-4130-9a46-7bbcfcf4a9fe" providerId="ADAL" clId="{D59FEA22-0DD8-4F38-99A4-EED0C8A7F2F1}" dt="2024-01-05T07:52:11.777" v="370" actId="13926"/>
          <ac:spMkLst>
            <pc:docMk/>
            <pc:sldMk cId="178202286" sldId="2147469679"/>
            <ac:spMk id="121" creationId="{4498B57C-7B66-7CF3-3863-0BD8AED1C5C7}"/>
          </ac:spMkLst>
        </pc:spChg>
      </pc:sldChg>
      <pc:sldChg chg="modSp mod delCm modCm">
        <pc:chgData name="Jacques" userId="5a24d901-c9d9-4130-9a46-7bbcfcf4a9fe" providerId="ADAL" clId="{D59FEA22-0DD8-4F38-99A4-EED0C8A7F2F1}" dt="2024-01-05T07:54:02.841" v="412"/>
        <pc:sldMkLst>
          <pc:docMk/>
          <pc:sldMk cId="2401753298" sldId="2147469680"/>
        </pc:sldMkLst>
        <pc:spChg chg="mod">
          <ac:chgData name="Jacques" userId="5a24d901-c9d9-4130-9a46-7bbcfcf4a9fe" providerId="ADAL" clId="{D59FEA22-0DD8-4F38-99A4-EED0C8A7F2F1}" dt="2024-01-05T07:53:59.362" v="411" actId="13926"/>
          <ac:spMkLst>
            <pc:docMk/>
            <pc:sldMk cId="2401753298" sldId="2147469680"/>
            <ac:spMk id="6" creationId="{FBF9EE3E-8BAB-2F9B-1351-195B80995884}"/>
          </ac:spMkLst>
        </pc:spChg>
        <pc:graphicFrameChg chg="modGraphic">
          <ac:chgData name="Jacques" userId="5a24d901-c9d9-4130-9a46-7bbcfcf4a9fe" providerId="ADAL" clId="{D59FEA22-0DD8-4F38-99A4-EED0C8A7F2F1}" dt="2024-01-05T07:53:46.583" v="395" actId="20577"/>
          <ac:graphicFrameMkLst>
            <pc:docMk/>
            <pc:sldMk cId="2401753298" sldId="2147469680"/>
            <ac:graphicFrameMk id="15" creationId="{7DD98EA9-11FC-B012-327A-F06BC482F4F3}"/>
          </ac:graphicFrameMkLst>
        </pc:graphicFrameChg>
      </pc:sldChg>
      <pc:sldChg chg="delSp modSp mod delCm modCm">
        <pc:chgData name="Jacques" userId="5a24d901-c9d9-4130-9a46-7bbcfcf4a9fe" providerId="ADAL" clId="{D59FEA22-0DD8-4F38-99A4-EED0C8A7F2F1}" dt="2024-01-05T08:01:03.183" v="502" actId="1037"/>
        <pc:sldMkLst>
          <pc:docMk/>
          <pc:sldMk cId="2688081215" sldId="2147469681"/>
        </pc:sldMkLst>
        <pc:spChg chg="topLvl">
          <ac:chgData name="Jacques" userId="5a24d901-c9d9-4130-9a46-7bbcfcf4a9fe" providerId="ADAL" clId="{D59FEA22-0DD8-4F38-99A4-EED0C8A7F2F1}" dt="2024-01-05T08:00:00.931" v="489" actId="478"/>
          <ac:spMkLst>
            <pc:docMk/>
            <pc:sldMk cId="2688081215" sldId="2147469681"/>
            <ac:spMk id="31" creationId="{82BD6FA9-763F-318F-081C-1E1C0B64C29B}"/>
          </ac:spMkLst>
        </pc:spChg>
        <pc:spChg chg="del topLvl">
          <ac:chgData name="Jacques" userId="5a24d901-c9d9-4130-9a46-7bbcfcf4a9fe" providerId="ADAL" clId="{D59FEA22-0DD8-4F38-99A4-EED0C8A7F2F1}" dt="2024-01-05T08:00:00.931" v="489" actId="478"/>
          <ac:spMkLst>
            <pc:docMk/>
            <pc:sldMk cId="2688081215" sldId="2147469681"/>
            <ac:spMk id="32" creationId="{2CB28155-FDE8-116F-536E-377D0ECAC33A}"/>
          </ac:spMkLst>
        </pc:spChg>
        <pc:spChg chg="mod">
          <ac:chgData name="Jacques" userId="5a24d901-c9d9-4130-9a46-7bbcfcf4a9fe" providerId="ADAL" clId="{D59FEA22-0DD8-4F38-99A4-EED0C8A7F2F1}" dt="2024-01-05T08:01:03.183" v="502" actId="1037"/>
          <ac:spMkLst>
            <pc:docMk/>
            <pc:sldMk cId="2688081215" sldId="2147469681"/>
            <ac:spMk id="39" creationId="{9F8C2235-1DB4-9434-DE48-44AECF710D43}"/>
          </ac:spMkLst>
        </pc:spChg>
        <pc:grpChg chg="del">
          <ac:chgData name="Jacques" userId="5a24d901-c9d9-4130-9a46-7bbcfcf4a9fe" providerId="ADAL" clId="{D59FEA22-0DD8-4F38-99A4-EED0C8A7F2F1}" dt="2024-01-05T08:00:00.931" v="489" actId="478"/>
          <ac:grpSpMkLst>
            <pc:docMk/>
            <pc:sldMk cId="2688081215" sldId="2147469681"/>
            <ac:grpSpMk id="30" creationId="{7C76C0CA-6B4E-3301-9187-0FCF59361CD8}"/>
          </ac:grpSpMkLst>
        </pc:grpChg>
      </pc:sldChg>
      <pc:sldChg chg="modSp mod">
        <pc:chgData name="Jacques" userId="5a24d901-c9d9-4130-9a46-7bbcfcf4a9fe" providerId="ADAL" clId="{D59FEA22-0DD8-4F38-99A4-EED0C8A7F2F1}" dt="2024-01-05T07:47:51.092" v="286" actId="20577"/>
        <pc:sldMkLst>
          <pc:docMk/>
          <pc:sldMk cId="2987345990" sldId="2147469687"/>
        </pc:sldMkLst>
        <pc:spChg chg="mod">
          <ac:chgData name="Jacques" userId="5a24d901-c9d9-4130-9a46-7bbcfcf4a9fe" providerId="ADAL" clId="{D59FEA22-0DD8-4F38-99A4-EED0C8A7F2F1}" dt="2024-01-04T10:08:21.071" v="238" actId="14100"/>
          <ac:spMkLst>
            <pc:docMk/>
            <pc:sldMk cId="2987345990" sldId="2147469687"/>
            <ac:spMk id="7" creationId="{03C498A2-3FB6-3386-810A-E4059406132F}"/>
          </ac:spMkLst>
        </pc:spChg>
        <pc:spChg chg="mod">
          <ac:chgData name="Jacques" userId="5a24d901-c9d9-4130-9a46-7bbcfcf4a9fe" providerId="ADAL" clId="{D59FEA22-0DD8-4F38-99A4-EED0C8A7F2F1}" dt="2024-01-05T07:47:51.092" v="286" actId="20577"/>
          <ac:spMkLst>
            <pc:docMk/>
            <pc:sldMk cId="2987345990" sldId="2147469687"/>
            <ac:spMk id="8" creationId="{431AD7F7-B59E-47A1-FEB3-546FA36262CB}"/>
          </ac:spMkLst>
        </pc:spChg>
      </pc:sldChg>
      <pc:sldChg chg="modSp mod">
        <pc:chgData name="Jacques" userId="5a24d901-c9d9-4130-9a46-7bbcfcf4a9fe" providerId="ADAL" clId="{D59FEA22-0DD8-4F38-99A4-EED0C8A7F2F1}" dt="2024-01-05T07:47:55.767" v="288" actId="20577"/>
        <pc:sldMkLst>
          <pc:docMk/>
          <pc:sldMk cId="2079633117" sldId="2147469688"/>
        </pc:sldMkLst>
        <pc:spChg chg="mod">
          <ac:chgData name="Jacques" userId="5a24d901-c9d9-4130-9a46-7bbcfcf4a9fe" providerId="ADAL" clId="{D59FEA22-0DD8-4F38-99A4-EED0C8A7F2F1}" dt="2024-01-05T07:47:55.767" v="288" actId="20577"/>
          <ac:spMkLst>
            <pc:docMk/>
            <pc:sldMk cId="2079633117" sldId="2147469688"/>
            <ac:spMk id="8" creationId="{431AD7F7-B59E-47A1-FEB3-546FA36262CB}"/>
          </ac:spMkLst>
        </pc:spChg>
      </pc:sldChg>
      <pc:sldChg chg="addSp delSp modSp mod delCm modCm">
        <pc:chgData name="Jacques" userId="5a24d901-c9d9-4130-9a46-7bbcfcf4a9fe" providerId="ADAL" clId="{D59FEA22-0DD8-4F38-99A4-EED0C8A7F2F1}" dt="2024-01-05T08:02:01.272" v="522"/>
        <pc:sldMkLst>
          <pc:docMk/>
          <pc:sldMk cId="1958438434" sldId="2147469690"/>
        </pc:sldMkLst>
        <pc:spChg chg="add mod">
          <ac:chgData name="Jacques" userId="5a24d901-c9d9-4130-9a46-7bbcfcf4a9fe" providerId="ADAL" clId="{D59FEA22-0DD8-4F38-99A4-EED0C8A7F2F1}" dt="2024-01-05T08:01:58.148" v="521" actId="1036"/>
          <ac:spMkLst>
            <pc:docMk/>
            <pc:sldMk cId="1958438434" sldId="2147469690"/>
            <ac:spMk id="3" creationId="{8C700A5C-A1C0-AFFA-8AAC-ED3D90BAF0DF}"/>
          </ac:spMkLst>
        </pc:spChg>
        <pc:spChg chg="topLvl">
          <ac:chgData name="Jacques" userId="5a24d901-c9d9-4130-9a46-7bbcfcf4a9fe" providerId="ADAL" clId="{D59FEA22-0DD8-4F38-99A4-EED0C8A7F2F1}" dt="2024-01-05T08:01:19.938" v="505" actId="478"/>
          <ac:spMkLst>
            <pc:docMk/>
            <pc:sldMk cId="1958438434" sldId="2147469690"/>
            <ac:spMk id="1027" creationId="{FA617329-2560-77A7-8A9F-0FDF9228B887}"/>
          </ac:spMkLst>
        </pc:spChg>
        <pc:spChg chg="del topLvl">
          <ac:chgData name="Jacques" userId="5a24d901-c9d9-4130-9a46-7bbcfcf4a9fe" providerId="ADAL" clId="{D59FEA22-0DD8-4F38-99A4-EED0C8A7F2F1}" dt="2024-01-05T08:01:19.938" v="505" actId="478"/>
          <ac:spMkLst>
            <pc:docMk/>
            <pc:sldMk cId="1958438434" sldId="2147469690"/>
            <ac:spMk id="1028" creationId="{FF1BC4AF-7BFC-ECC2-DCEA-C152F5D9EDA3}"/>
          </ac:spMkLst>
        </pc:spChg>
        <pc:spChg chg="del">
          <ac:chgData name="Jacques" userId="5a24d901-c9d9-4130-9a46-7bbcfcf4a9fe" providerId="ADAL" clId="{D59FEA22-0DD8-4F38-99A4-EED0C8A7F2F1}" dt="2024-01-05T08:01:25.661" v="506" actId="478"/>
          <ac:spMkLst>
            <pc:docMk/>
            <pc:sldMk cId="1958438434" sldId="2147469690"/>
            <ac:spMk id="1032" creationId="{8635AD70-02C3-0648-53AE-408F61DA9ECA}"/>
          </ac:spMkLst>
        </pc:spChg>
        <pc:grpChg chg="del mod">
          <ac:chgData name="Jacques" userId="5a24d901-c9d9-4130-9a46-7bbcfcf4a9fe" providerId="ADAL" clId="{D59FEA22-0DD8-4F38-99A4-EED0C8A7F2F1}" dt="2024-01-05T08:01:19.938" v="505" actId="478"/>
          <ac:grpSpMkLst>
            <pc:docMk/>
            <pc:sldMk cId="1958438434" sldId="2147469690"/>
            <ac:grpSpMk id="1024" creationId="{E6DE442F-D11E-7E43-D4B2-118833CA20BD}"/>
          </ac:grpSpMkLst>
        </pc:grpChg>
      </pc:sldChg>
      <pc:sldChg chg="addSp delSp modSp mod delCm modCm">
        <pc:chgData name="Jacques" userId="5a24d901-c9d9-4130-9a46-7bbcfcf4a9fe" providerId="ADAL" clId="{D59FEA22-0DD8-4F38-99A4-EED0C8A7F2F1}" dt="2024-01-05T08:02:24.851" v="530"/>
        <pc:sldMkLst>
          <pc:docMk/>
          <pc:sldMk cId="2371192736" sldId="2147469691"/>
        </pc:sldMkLst>
        <pc:spChg chg="add mod">
          <ac:chgData name="Jacques" userId="5a24d901-c9d9-4130-9a46-7bbcfcf4a9fe" providerId="ADAL" clId="{D59FEA22-0DD8-4F38-99A4-EED0C8A7F2F1}" dt="2024-01-05T08:02:22.956" v="529" actId="1076"/>
          <ac:spMkLst>
            <pc:docMk/>
            <pc:sldMk cId="2371192736" sldId="2147469691"/>
            <ac:spMk id="3" creationId="{B12B1789-62F9-9B8B-B7E2-AF308E46ADD8}"/>
          </ac:spMkLst>
        </pc:spChg>
        <pc:spChg chg="add del topLvl">
          <ac:chgData name="Jacques" userId="5a24d901-c9d9-4130-9a46-7bbcfcf4a9fe" providerId="ADAL" clId="{D59FEA22-0DD8-4F38-99A4-EED0C8A7F2F1}" dt="2024-01-05T08:02:15.346" v="525" actId="478"/>
          <ac:spMkLst>
            <pc:docMk/>
            <pc:sldMk cId="2371192736" sldId="2147469691"/>
            <ac:spMk id="25" creationId="{1FB0C5EF-5071-F49B-DB81-E2CB43E86F91}"/>
          </ac:spMkLst>
        </pc:spChg>
        <pc:spChg chg="del topLvl">
          <ac:chgData name="Jacques" userId="5a24d901-c9d9-4130-9a46-7bbcfcf4a9fe" providerId="ADAL" clId="{D59FEA22-0DD8-4F38-99A4-EED0C8A7F2F1}" dt="2024-01-05T08:02:12.809" v="523" actId="478"/>
          <ac:spMkLst>
            <pc:docMk/>
            <pc:sldMk cId="2371192736" sldId="2147469691"/>
            <ac:spMk id="26" creationId="{C5D88ED8-095E-288F-99D6-3720A5127E34}"/>
          </ac:spMkLst>
        </pc:spChg>
        <pc:spChg chg="del">
          <ac:chgData name="Jacques" userId="5a24d901-c9d9-4130-9a46-7bbcfcf4a9fe" providerId="ADAL" clId="{D59FEA22-0DD8-4F38-99A4-EED0C8A7F2F1}" dt="2024-01-05T08:02:17.792" v="526" actId="478"/>
          <ac:spMkLst>
            <pc:docMk/>
            <pc:sldMk cId="2371192736" sldId="2147469691"/>
            <ac:spMk id="30" creationId="{ACEE3E72-91CC-4AFA-1E0C-71ED9B2016F7}"/>
          </ac:spMkLst>
        </pc:spChg>
        <pc:spChg chg="mod">
          <ac:chgData name="Jacques" userId="5a24d901-c9d9-4130-9a46-7bbcfcf4a9fe" providerId="ADAL" clId="{D59FEA22-0DD8-4F38-99A4-EED0C8A7F2F1}" dt="2024-01-03T15:42:42.560" v="172" actId="6549"/>
          <ac:spMkLst>
            <pc:docMk/>
            <pc:sldMk cId="2371192736" sldId="2147469691"/>
            <ac:spMk id="45" creationId="{D9DF00C6-8293-6660-31B5-F7C49B8FF027}"/>
          </ac:spMkLst>
        </pc:spChg>
        <pc:spChg chg="mod">
          <ac:chgData name="Jacques" userId="5a24d901-c9d9-4130-9a46-7bbcfcf4a9fe" providerId="ADAL" clId="{D59FEA22-0DD8-4F38-99A4-EED0C8A7F2F1}" dt="2024-01-03T15:43:07.005" v="235" actId="20577"/>
          <ac:spMkLst>
            <pc:docMk/>
            <pc:sldMk cId="2371192736" sldId="2147469691"/>
            <ac:spMk id="46" creationId="{FE51166B-C6F9-4578-E5BB-3E08B47F0D96}"/>
          </ac:spMkLst>
        </pc:spChg>
        <pc:grpChg chg="del">
          <ac:chgData name="Jacques" userId="5a24d901-c9d9-4130-9a46-7bbcfcf4a9fe" providerId="ADAL" clId="{D59FEA22-0DD8-4F38-99A4-EED0C8A7F2F1}" dt="2024-01-05T08:02:12.809" v="523" actId="478"/>
          <ac:grpSpMkLst>
            <pc:docMk/>
            <pc:sldMk cId="2371192736" sldId="2147469691"/>
            <ac:grpSpMk id="23" creationId="{4B066351-2C49-679E-0C57-8E444397FC61}"/>
          </ac:grpSpMkLst>
        </pc:grpChg>
      </pc:sldChg>
      <pc:sldChg chg="addSp delSp modSp mod delCm">
        <pc:chgData name="Jacques" userId="5a24d901-c9d9-4130-9a46-7bbcfcf4a9fe" providerId="ADAL" clId="{D59FEA22-0DD8-4F38-99A4-EED0C8A7F2F1}" dt="2024-01-05T08:02:39.139" v="535" actId="1076"/>
        <pc:sldMkLst>
          <pc:docMk/>
          <pc:sldMk cId="2028322392" sldId="2147469692"/>
        </pc:sldMkLst>
        <pc:spChg chg="add mod">
          <ac:chgData name="Jacques" userId="5a24d901-c9d9-4130-9a46-7bbcfcf4a9fe" providerId="ADAL" clId="{D59FEA22-0DD8-4F38-99A4-EED0C8A7F2F1}" dt="2024-01-05T08:02:39.139" v="535" actId="1076"/>
          <ac:spMkLst>
            <pc:docMk/>
            <pc:sldMk cId="2028322392" sldId="2147469692"/>
            <ac:spMk id="3" creationId="{165AB15D-930A-3CCD-4D73-E9A95A07E75D}"/>
          </ac:spMkLst>
        </pc:spChg>
        <pc:spChg chg="topLvl">
          <ac:chgData name="Jacques" userId="5a24d901-c9d9-4130-9a46-7bbcfcf4a9fe" providerId="ADAL" clId="{D59FEA22-0DD8-4F38-99A4-EED0C8A7F2F1}" dt="2024-01-05T08:02:34.169" v="533" actId="478"/>
          <ac:spMkLst>
            <pc:docMk/>
            <pc:sldMk cId="2028322392" sldId="2147469692"/>
            <ac:spMk id="25" creationId="{1FB0C5EF-5071-F49B-DB81-E2CB43E86F91}"/>
          </ac:spMkLst>
        </pc:spChg>
        <pc:spChg chg="del topLvl">
          <ac:chgData name="Jacques" userId="5a24d901-c9d9-4130-9a46-7bbcfcf4a9fe" providerId="ADAL" clId="{D59FEA22-0DD8-4F38-99A4-EED0C8A7F2F1}" dt="2024-01-05T08:02:34.169" v="533" actId="478"/>
          <ac:spMkLst>
            <pc:docMk/>
            <pc:sldMk cId="2028322392" sldId="2147469692"/>
            <ac:spMk id="26" creationId="{C5D88ED8-095E-288F-99D6-3720A5127E34}"/>
          </ac:spMkLst>
        </pc:spChg>
        <pc:spChg chg="del">
          <ac:chgData name="Jacques" userId="5a24d901-c9d9-4130-9a46-7bbcfcf4a9fe" providerId="ADAL" clId="{D59FEA22-0DD8-4F38-99A4-EED0C8A7F2F1}" dt="2024-01-05T08:02:32.708" v="532" actId="478"/>
          <ac:spMkLst>
            <pc:docMk/>
            <pc:sldMk cId="2028322392" sldId="2147469692"/>
            <ac:spMk id="30" creationId="{ACEE3E72-91CC-4AFA-1E0C-71ED9B2016F7}"/>
          </ac:spMkLst>
        </pc:spChg>
        <pc:grpChg chg="del">
          <ac:chgData name="Jacques" userId="5a24d901-c9d9-4130-9a46-7bbcfcf4a9fe" providerId="ADAL" clId="{D59FEA22-0DD8-4F38-99A4-EED0C8A7F2F1}" dt="2024-01-05T08:02:34.169" v="533" actId="478"/>
          <ac:grpSpMkLst>
            <pc:docMk/>
            <pc:sldMk cId="2028322392" sldId="2147469692"/>
            <ac:grpSpMk id="23" creationId="{4B066351-2C49-679E-0C57-8E444397FC61}"/>
          </ac:grpSpMkLst>
        </pc:grpChg>
      </pc:sldChg>
      <pc:sldChg chg="addSp delSp modSp mod delCm modCm">
        <pc:chgData name="Jacques" userId="5a24d901-c9d9-4130-9a46-7bbcfcf4a9fe" providerId="ADAL" clId="{D59FEA22-0DD8-4F38-99A4-EED0C8A7F2F1}" dt="2024-01-05T08:03:04.683" v="542"/>
        <pc:sldMkLst>
          <pc:docMk/>
          <pc:sldMk cId="1031106076" sldId="2147469693"/>
        </pc:sldMkLst>
        <pc:spChg chg="add mod">
          <ac:chgData name="Jacques" userId="5a24d901-c9d9-4130-9a46-7bbcfcf4a9fe" providerId="ADAL" clId="{D59FEA22-0DD8-4F38-99A4-EED0C8A7F2F1}" dt="2024-01-05T08:02:56.430" v="540" actId="1076"/>
          <ac:spMkLst>
            <pc:docMk/>
            <pc:sldMk cId="1031106076" sldId="2147469693"/>
            <ac:spMk id="3" creationId="{7C764DAF-931D-A18A-A9A1-53F87CDDD390}"/>
          </ac:spMkLst>
        </pc:spChg>
        <pc:spChg chg="topLvl">
          <ac:chgData name="Jacques" userId="5a24d901-c9d9-4130-9a46-7bbcfcf4a9fe" providerId="ADAL" clId="{D59FEA22-0DD8-4F38-99A4-EED0C8A7F2F1}" dt="2024-01-05T08:02:52.066" v="538" actId="478"/>
          <ac:spMkLst>
            <pc:docMk/>
            <pc:sldMk cId="1031106076" sldId="2147469693"/>
            <ac:spMk id="25" creationId="{1FB0C5EF-5071-F49B-DB81-E2CB43E86F91}"/>
          </ac:spMkLst>
        </pc:spChg>
        <pc:spChg chg="del topLvl">
          <ac:chgData name="Jacques" userId="5a24d901-c9d9-4130-9a46-7bbcfcf4a9fe" providerId="ADAL" clId="{D59FEA22-0DD8-4F38-99A4-EED0C8A7F2F1}" dt="2024-01-05T08:02:52.066" v="538" actId="478"/>
          <ac:spMkLst>
            <pc:docMk/>
            <pc:sldMk cId="1031106076" sldId="2147469693"/>
            <ac:spMk id="26" creationId="{C5D88ED8-095E-288F-99D6-3720A5127E34}"/>
          </ac:spMkLst>
        </pc:spChg>
        <pc:spChg chg="del">
          <ac:chgData name="Jacques" userId="5a24d901-c9d9-4130-9a46-7bbcfcf4a9fe" providerId="ADAL" clId="{D59FEA22-0DD8-4F38-99A4-EED0C8A7F2F1}" dt="2024-01-05T08:02:48.993" v="536" actId="478"/>
          <ac:spMkLst>
            <pc:docMk/>
            <pc:sldMk cId="1031106076" sldId="2147469693"/>
            <ac:spMk id="30" creationId="{ACEE3E72-91CC-4AFA-1E0C-71ED9B2016F7}"/>
          </ac:spMkLst>
        </pc:spChg>
        <pc:grpChg chg="del">
          <ac:chgData name="Jacques" userId="5a24d901-c9d9-4130-9a46-7bbcfcf4a9fe" providerId="ADAL" clId="{D59FEA22-0DD8-4F38-99A4-EED0C8A7F2F1}" dt="2024-01-05T08:02:52.066" v="538" actId="478"/>
          <ac:grpSpMkLst>
            <pc:docMk/>
            <pc:sldMk cId="1031106076" sldId="2147469693"/>
            <ac:grpSpMk id="23" creationId="{4B066351-2C49-679E-0C57-8E444397FC61}"/>
          </ac:grpSpMkLst>
        </pc:grpChg>
      </pc:sldChg>
      <pc:sldChg chg="modCm">
        <pc:chgData name="Jacques" userId="5a24d901-c9d9-4130-9a46-7bbcfcf4a9fe" providerId="ADAL" clId="{D59FEA22-0DD8-4F38-99A4-EED0C8A7F2F1}" dt="2024-01-05T08:03:22.240" v="543"/>
        <pc:sldMkLst>
          <pc:docMk/>
          <pc:sldMk cId="2594065452" sldId="2147469694"/>
        </pc:sldMkLst>
      </pc:sldChg>
      <pc:sldChg chg="addSp delSp modSp mod delCm">
        <pc:chgData name="Jacques" userId="5a24d901-c9d9-4130-9a46-7bbcfcf4a9fe" providerId="ADAL" clId="{D59FEA22-0DD8-4F38-99A4-EED0C8A7F2F1}" dt="2024-01-05T08:03:40.802" v="548" actId="1076"/>
        <pc:sldMkLst>
          <pc:docMk/>
          <pc:sldMk cId="2646865195" sldId="2147469695"/>
        </pc:sldMkLst>
        <pc:spChg chg="add mod">
          <ac:chgData name="Jacques" userId="5a24d901-c9d9-4130-9a46-7bbcfcf4a9fe" providerId="ADAL" clId="{D59FEA22-0DD8-4F38-99A4-EED0C8A7F2F1}" dt="2024-01-05T08:03:40.802" v="548" actId="1076"/>
          <ac:spMkLst>
            <pc:docMk/>
            <pc:sldMk cId="2646865195" sldId="2147469695"/>
            <ac:spMk id="3" creationId="{4B97AB3A-E84C-5C02-C4F6-44CE6079E211}"/>
          </ac:spMkLst>
        </pc:spChg>
        <pc:spChg chg="topLvl">
          <ac:chgData name="Jacques" userId="5a24d901-c9d9-4130-9a46-7bbcfcf4a9fe" providerId="ADAL" clId="{D59FEA22-0DD8-4F38-99A4-EED0C8A7F2F1}" dt="2024-01-05T08:03:35.470" v="546" actId="478"/>
          <ac:spMkLst>
            <pc:docMk/>
            <pc:sldMk cId="2646865195" sldId="2147469695"/>
            <ac:spMk id="38" creationId="{405E5E7A-26AF-D9F0-E9C7-AE971E216391}"/>
          </ac:spMkLst>
        </pc:spChg>
        <pc:spChg chg="del topLvl">
          <ac:chgData name="Jacques" userId="5a24d901-c9d9-4130-9a46-7bbcfcf4a9fe" providerId="ADAL" clId="{D59FEA22-0DD8-4F38-99A4-EED0C8A7F2F1}" dt="2024-01-05T08:03:35.470" v="546" actId="478"/>
          <ac:spMkLst>
            <pc:docMk/>
            <pc:sldMk cId="2646865195" sldId="2147469695"/>
            <ac:spMk id="39" creationId="{37D6EFF5-F5F3-85D2-4F8D-BCD6F2E24CE7}"/>
          </ac:spMkLst>
        </pc:spChg>
        <pc:spChg chg="del">
          <ac:chgData name="Jacques" userId="5a24d901-c9d9-4130-9a46-7bbcfcf4a9fe" providerId="ADAL" clId="{D59FEA22-0DD8-4F38-99A4-EED0C8A7F2F1}" dt="2024-01-05T08:03:34.418" v="545" actId="478"/>
          <ac:spMkLst>
            <pc:docMk/>
            <pc:sldMk cId="2646865195" sldId="2147469695"/>
            <ac:spMk id="44" creationId="{FFE476D3-06B4-D026-5098-14C48F138755}"/>
          </ac:spMkLst>
        </pc:spChg>
        <pc:grpChg chg="del">
          <ac:chgData name="Jacques" userId="5a24d901-c9d9-4130-9a46-7bbcfcf4a9fe" providerId="ADAL" clId="{D59FEA22-0DD8-4F38-99A4-EED0C8A7F2F1}" dt="2024-01-05T08:03:35.470" v="546" actId="478"/>
          <ac:grpSpMkLst>
            <pc:docMk/>
            <pc:sldMk cId="2646865195" sldId="2147469695"/>
            <ac:grpSpMk id="37" creationId="{B0636327-35A0-8BF8-20EF-8A873C6A96BA}"/>
          </ac:grpSpMkLst>
        </pc:grpChg>
      </pc:sldChg>
      <pc:sldChg chg="modSp mod delCm">
        <pc:chgData name="Jacques" userId="5a24d901-c9d9-4130-9a46-7bbcfcf4a9fe" providerId="ADAL" clId="{D59FEA22-0DD8-4F38-99A4-EED0C8A7F2F1}" dt="2024-01-05T08:04:12.875" v="553" actId="108"/>
        <pc:sldMkLst>
          <pc:docMk/>
          <pc:sldMk cId="67549077" sldId="2147469696"/>
        </pc:sldMkLst>
        <pc:spChg chg="mod">
          <ac:chgData name="Jacques" userId="5a24d901-c9d9-4130-9a46-7bbcfcf4a9fe" providerId="ADAL" clId="{D59FEA22-0DD8-4F38-99A4-EED0C8A7F2F1}" dt="2024-01-05T08:04:12.875" v="553" actId="108"/>
          <ac:spMkLst>
            <pc:docMk/>
            <pc:sldMk cId="67549077" sldId="2147469696"/>
            <ac:spMk id="21" creationId="{78FC47ED-A2B8-769E-5E73-069D99C531A1}"/>
          </ac:spMkLst>
        </pc:spChg>
      </pc:sldChg>
      <pc:sldChg chg="modSp mod delCm">
        <pc:chgData name="Jacques" userId="5a24d901-c9d9-4130-9a46-7bbcfcf4a9fe" providerId="ADAL" clId="{D59FEA22-0DD8-4F38-99A4-EED0C8A7F2F1}" dt="2024-01-05T08:05:01.315" v="565" actId="403"/>
        <pc:sldMkLst>
          <pc:docMk/>
          <pc:sldMk cId="2200120509" sldId="2147469697"/>
        </pc:sldMkLst>
        <pc:spChg chg="mod">
          <ac:chgData name="Jacques" userId="5a24d901-c9d9-4130-9a46-7bbcfcf4a9fe" providerId="ADAL" clId="{D59FEA22-0DD8-4F38-99A4-EED0C8A7F2F1}" dt="2024-01-05T08:05:01.315" v="565" actId="403"/>
          <ac:spMkLst>
            <pc:docMk/>
            <pc:sldMk cId="2200120509" sldId="2147469697"/>
            <ac:spMk id="6" creationId="{E235BED5-4C9D-1928-6A61-DEFBE2B3521B}"/>
          </ac:spMkLst>
        </pc:spChg>
        <pc:spChg chg="mod">
          <ac:chgData name="Jacques" userId="5a24d901-c9d9-4130-9a46-7bbcfcf4a9fe" providerId="ADAL" clId="{D59FEA22-0DD8-4F38-99A4-EED0C8A7F2F1}" dt="2024-01-05T08:04:41.026" v="560" actId="13926"/>
          <ac:spMkLst>
            <pc:docMk/>
            <pc:sldMk cId="2200120509" sldId="2147469697"/>
            <ac:spMk id="63" creationId="{90DC5321-FDE0-2017-1E63-32BEDDEC7736}"/>
          </ac:spMkLst>
        </pc:spChg>
      </pc:sldChg>
      <pc:sldChg chg="modSp mod delCm modCm">
        <pc:chgData name="Jacques" userId="5a24d901-c9d9-4130-9a46-7bbcfcf4a9fe" providerId="ADAL" clId="{D59FEA22-0DD8-4F38-99A4-EED0C8A7F2F1}" dt="2024-01-05T12:56:43.547" v="836" actId="6549"/>
        <pc:sldMkLst>
          <pc:docMk/>
          <pc:sldMk cId="3276313924" sldId="2147469701"/>
        </pc:sldMkLst>
        <pc:spChg chg="mod">
          <ac:chgData name="Jacques" userId="5a24d901-c9d9-4130-9a46-7bbcfcf4a9fe" providerId="ADAL" clId="{D59FEA22-0DD8-4F38-99A4-EED0C8A7F2F1}" dt="2024-01-03T14:46:00.011" v="103" actId="1035"/>
          <ac:spMkLst>
            <pc:docMk/>
            <pc:sldMk cId="3276313924" sldId="2147469701"/>
            <ac:spMk id="2" creationId="{C753E240-2C77-40E0-1782-DE2461BA4F18}"/>
          </ac:spMkLst>
        </pc:spChg>
        <pc:spChg chg="mod">
          <ac:chgData name="Jacques" userId="5a24d901-c9d9-4130-9a46-7bbcfcf4a9fe" providerId="ADAL" clId="{D59FEA22-0DD8-4F38-99A4-EED0C8A7F2F1}" dt="2024-01-03T14:46:00.011" v="103" actId="1035"/>
          <ac:spMkLst>
            <pc:docMk/>
            <pc:sldMk cId="3276313924" sldId="2147469701"/>
            <ac:spMk id="8" creationId="{10E55CB4-5B5F-481C-F78B-B2B30E37F5AD}"/>
          </ac:spMkLst>
        </pc:spChg>
        <pc:spChg chg="mod">
          <ac:chgData name="Jacques" userId="5a24d901-c9d9-4130-9a46-7bbcfcf4a9fe" providerId="ADAL" clId="{D59FEA22-0DD8-4F38-99A4-EED0C8A7F2F1}" dt="2024-01-03T14:46:00.011" v="103" actId="1035"/>
          <ac:spMkLst>
            <pc:docMk/>
            <pc:sldMk cId="3276313924" sldId="2147469701"/>
            <ac:spMk id="9" creationId="{0CBCEF69-A646-7837-283A-ACD7F44B23CD}"/>
          </ac:spMkLst>
        </pc:spChg>
        <pc:spChg chg="mod">
          <ac:chgData name="Jacques" userId="5a24d901-c9d9-4130-9a46-7bbcfcf4a9fe" providerId="ADAL" clId="{D59FEA22-0DD8-4F38-99A4-EED0C8A7F2F1}" dt="2024-01-03T14:46:00.011" v="103" actId="1035"/>
          <ac:spMkLst>
            <pc:docMk/>
            <pc:sldMk cId="3276313924" sldId="2147469701"/>
            <ac:spMk id="11" creationId="{17A0ED97-232B-0F9D-6395-C78606A748D3}"/>
          </ac:spMkLst>
        </pc:spChg>
        <pc:spChg chg="mod">
          <ac:chgData name="Jacques" userId="5a24d901-c9d9-4130-9a46-7bbcfcf4a9fe" providerId="ADAL" clId="{D59FEA22-0DD8-4F38-99A4-EED0C8A7F2F1}" dt="2024-01-03T14:46:00.011" v="103" actId="1035"/>
          <ac:spMkLst>
            <pc:docMk/>
            <pc:sldMk cId="3276313924" sldId="2147469701"/>
            <ac:spMk id="12" creationId="{6B5E35A8-DDAA-A51C-092D-6833496ACBBE}"/>
          </ac:spMkLst>
        </pc:spChg>
        <pc:spChg chg="mod">
          <ac:chgData name="Jacques" userId="5a24d901-c9d9-4130-9a46-7bbcfcf4a9fe" providerId="ADAL" clId="{D59FEA22-0DD8-4F38-99A4-EED0C8A7F2F1}" dt="2024-01-03T14:46:00.011" v="103" actId="1035"/>
          <ac:spMkLst>
            <pc:docMk/>
            <pc:sldMk cId="3276313924" sldId="2147469701"/>
            <ac:spMk id="13" creationId="{8FA19FBF-9D9F-2633-A6E5-2D551A0F3704}"/>
          </ac:spMkLst>
        </pc:spChg>
        <pc:spChg chg="mod">
          <ac:chgData name="Jacques" userId="5a24d901-c9d9-4130-9a46-7bbcfcf4a9fe" providerId="ADAL" clId="{D59FEA22-0DD8-4F38-99A4-EED0C8A7F2F1}" dt="2024-01-03T14:46:00.011" v="103" actId="1035"/>
          <ac:spMkLst>
            <pc:docMk/>
            <pc:sldMk cId="3276313924" sldId="2147469701"/>
            <ac:spMk id="14" creationId="{B249E8F1-AB9B-9282-B1D3-6C33715DEC1B}"/>
          </ac:spMkLst>
        </pc:spChg>
        <pc:spChg chg="mod">
          <ac:chgData name="Jacques" userId="5a24d901-c9d9-4130-9a46-7bbcfcf4a9fe" providerId="ADAL" clId="{D59FEA22-0DD8-4F38-99A4-EED0C8A7F2F1}" dt="2024-01-03T14:46:00.011" v="103" actId="1035"/>
          <ac:spMkLst>
            <pc:docMk/>
            <pc:sldMk cId="3276313924" sldId="2147469701"/>
            <ac:spMk id="15" creationId="{0EE803B3-34E3-2CC6-D02F-F19F1DE826D0}"/>
          </ac:spMkLst>
        </pc:spChg>
        <pc:spChg chg="mod">
          <ac:chgData name="Jacques" userId="5a24d901-c9d9-4130-9a46-7bbcfcf4a9fe" providerId="ADAL" clId="{D59FEA22-0DD8-4F38-99A4-EED0C8A7F2F1}" dt="2024-01-03T14:46:00.011" v="103" actId="1035"/>
          <ac:spMkLst>
            <pc:docMk/>
            <pc:sldMk cId="3276313924" sldId="2147469701"/>
            <ac:spMk id="17" creationId="{F59E3A2D-D10A-6F6D-8752-9ADFE323779B}"/>
          </ac:spMkLst>
        </pc:spChg>
        <pc:spChg chg="mod">
          <ac:chgData name="Jacques" userId="5a24d901-c9d9-4130-9a46-7bbcfcf4a9fe" providerId="ADAL" clId="{D59FEA22-0DD8-4F38-99A4-EED0C8A7F2F1}" dt="2024-01-03T14:46:00.011" v="103" actId="1035"/>
          <ac:spMkLst>
            <pc:docMk/>
            <pc:sldMk cId="3276313924" sldId="2147469701"/>
            <ac:spMk id="18" creationId="{7A0889C8-B98F-64A2-5024-8928974E8D70}"/>
          </ac:spMkLst>
        </pc:spChg>
        <pc:spChg chg="mod">
          <ac:chgData name="Jacques" userId="5a24d901-c9d9-4130-9a46-7bbcfcf4a9fe" providerId="ADAL" clId="{D59FEA22-0DD8-4F38-99A4-EED0C8A7F2F1}" dt="2024-01-03T14:46:00.011" v="103" actId="1035"/>
          <ac:spMkLst>
            <pc:docMk/>
            <pc:sldMk cId="3276313924" sldId="2147469701"/>
            <ac:spMk id="20" creationId="{6AFC645D-A8AB-BDC4-759F-88DF740FE708}"/>
          </ac:spMkLst>
        </pc:spChg>
        <pc:spChg chg="mod">
          <ac:chgData name="Jacques" userId="5a24d901-c9d9-4130-9a46-7bbcfcf4a9fe" providerId="ADAL" clId="{D59FEA22-0DD8-4F38-99A4-EED0C8A7F2F1}" dt="2024-01-05T12:54:11.904" v="746" actId="1035"/>
          <ac:spMkLst>
            <pc:docMk/>
            <pc:sldMk cId="3276313924" sldId="2147469701"/>
            <ac:spMk id="21" creationId="{50AC6293-DA2F-6670-9E21-54006912A2C5}"/>
          </ac:spMkLst>
        </pc:spChg>
        <pc:spChg chg="mod">
          <ac:chgData name="Jacques" userId="5a24d901-c9d9-4130-9a46-7bbcfcf4a9fe" providerId="ADAL" clId="{D59FEA22-0DD8-4F38-99A4-EED0C8A7F2F1}" dt="2024-01-03T14:46:00.011" v="103" actId="1035"/>
          <ac:spMkLst>
            <pc:docMk/>
            <pc:sldMk cId="3276313924" sldId="2147469701"/>
            <ac:spMk id="22" creationId="{52A6A742-E9A3-2F48-C4F8-8D8B9603A635}"/>
          </ac:spMkLst>
        </pc:spChg>
        <pc:spChg chg="mod">
          <ac:chgData name="Jacques" userId="5a24d901-c9d9-4130-9a46-7bbcfcf4a9fe" providerId="ADAL" clId="{D59FEA22-0DD8-4F38-99A4-EED0C8A7F2F1}" dt="2024-01-03T14:46:00.011" v="103" actId="1035"/>
          <ac:spMkLst>
            <pc:docMk/>
            <pc:sldMk cId="3276313924" sldId="2147469701"/>
            <ac:spMk id="23" creationId="{7733EA26-4BAC-3EC8-0600-BA3F1CDD4D83}"/>
          </ac:spMkLst>
        </pc:spChg>
        <pc:spChg chg="mod">
          <ac:chgData name="Jacques" userId="5a24d901-c9d9-4130-9a46-7bbcfcf4a9fe" providerId="ADAL" clId="{D59FEA22-0DD8-4F38-99A4-EED0C8A7F2F1}" dt="2024-01-03T14:46:00.011" v="103" actId="1035"/>
          <ac:spMkLst>
            <pc:docMk/>
            <pc:sldMk cId="3276313924" sldId="2147469701"/>
            <ac:spMk id="24" creationId="{7BE91B01-C6FF-4517-C6FA-643933FCE37B}"/>
          </ac:spMkLst>
        </pc:spChg>
        <pc:spChg chg="mod">
          <ac:chgData name="Jacques" userId="5a24d901-c9d9-4130-9a46-7bbcfcf4a9fe" providerId="ADAL" clId="{D59FEA22-0DD8-4F38-99A4-EED0C8A7F2F1}" dt="2024-01-03T14:46:00.011" v="103" actId="1035"/>
          <ac:spMkLst>
            <pc:docMk/>
            <pc:sldMk cId="3276313924" sldId="2147469701"/>
            <ac:spMk id="25" creationId="{468C1B28-F05C-34BD-E133-18E62609418D}"/>
          </ac:spMkLst>
        </pc:spChg>
        <pc:spChg chg="mod">
          <ac:chgData name="Jacques" userId="5a24d901-c9d9-4130-9a46-7bbcfcf4a9fe" providerId="ADAL" clId="{D59FEA22-0DD8-4F38-99A4-EED0C8A7F2F1}" dt="2024-01-03T14:46:00.011" v="103" actId="1035"/>
          <ac:spMkLst>
            <pc:docMk/>
            <pc:sldMk cId="3276313924" sldId="2147469701"/>
            <ac:spMk id="26" creationId="{8D8099CE-B234-FB0C-3A8F-F0B4393C5839}"/>
          </ac:spMkLst>
        </pc:spChg>
        <pc:spChg chg="mod">
          <ac:chgData name="Jacques" userId="5a24d901-c9d9-4130-9a46-7bbcfcf4a9fe" providerId="ADAL" clId="{D59FEA22-0DD8-4F38-99A4-EED0C8A7F2F1}" dt="2024-01-03T14:46:00.011" v="103" actId="1035"/>
          <ac:spMkLst>
            <pc:docMk/>
            <pc:sldMk cId="3276313924" sldId="2147469701"/>
            <ac:spMk id="27" creationId="{85E84F88-DD0A-EB2F-F5D0-9A596DBD8ABF}"/>
          </ac:spMkLst>
        </pc:spChg>
        <pc:spChg chg="mod">
          <ac:chgData name="Jacques" userId="5a24d901-c9d9-4130-9a46-7bbcfcf4a9fe" providerId="ADAL" clId="{D59FEA22-0DD8-4F38-99A4-EED0C8A7F2F1}" dt="2024-01-03T14:46:00.011" v="103" actId="1035"/>
          <ac:spMkLst>
            <pc:docMk/>
            <pc:sldMk cId="3276313924" sldId="2147469701"/>
            <ac:spMk id="28" creationId="{A53DD02A-CE04-BA0D-25D1-9AB6757CB681}"/>
          </ac:spMkLst>
        </pc:spChg>
        <pc:spChg chg="mod">
          <ac:chgData name="Jacques" userId="5a24d901-c9d9-4130-9a46-7bbcfcf4a9fe" providerId="ADAL" clId="{D59FEA22-0DD8-4F38-99A4-EED0C8A7F2F1}" dt="2024-01-03T14:46:00.011" v="103" actId="1035"/>
          <ac:spMkLst>
            <pc:docMk/>
            <pc:sldMk cId="3276313924" sldId="2147469701"/>
            <ac:spMk id="29" creationId="{A208BE7E-3882-D9F3-D8AA-819739EFE0C8}"/>
          </ac:spMkLst>
        </pc:spChg>
        <pc:spChg chg="mod">
          <ac:chgData name="Jacques" userId="5a24d901-c9d9-4130-9a46-7bbcfcf4a9fe" providerId="ADAL" clId="{D59FEA22-0DD8-4F38-99A4-EED0C8A7F2F1}" dt="2024-01-05T12:56:43.547" v="836" actId="6549"/>
          <ac:spMkLst>
            <pc:docMk/>
            <pc:sldMk cId="3276313924" sldId="2147469701"/>
            <ac:spMk id="30" creationId="{1F00B137-C265-79CE-9F96-3FCD6ECC235F}"/>
          </ac:spMkLst>
        </pc:spChg>
        <pc:spChg chg="mod">
          <ac:chgData name="Jacques" userId="5a24d901-c9d9-4130-9a46-7bbcfcf4a9fe" providerId="ADAL" clId="{D59FEA22-0DD8-4F38-99A4-EED0C8A7F2F1}" dt="2024-01-03T14:46:00.011" v="103" actId="1035"/>
          <ac:spMkLst>
            <pc:docMk/>
            <pc:sldMk cId="3276313924" sldId="2147469701"/>
            <ac:spMk id="33" creationId="{96D3B261-B46D-889D-13BB-9739910108E0}"/>
          </ac:spMkLst>
        </pc:spChg>
        <pc:spChg chg="mod">
          <ac:chgData name="Jacques" userId="5a24d901-c9d9-4130-9a46-7bbcfcf4a9fe" providerId="ADAL" clId="{D59FEA22-0DD8-4F38-99A4-EED0C8A7F2F1}" dt="2024-01-03T14:46:00.011" v="103" actId="1035"/>
          <ac:spMkLst>
            <pc:docMk/>
            <pc:sldMk cId="3276313924" sldId="2147469701"/>
            <ac:spMk id="38" creationId="{0DB0ED08-C8CA-7B6D-A4E5-310BBCDBF706}"/>
          </ac:spMkLst>
        </pc:spChg>
        <pc:spChg chg="mod">
          <ac:chgData name="Jacques" userId="5a24d901-c9d9-4130-9a46-7bbcfcf4a9fe" providerId="ADAL" clId="{D59FEA22-0DD8-4F38-99A4-EED0C8A7F2F1}" dt="2024-01-03T14:46:00.011" v="103" actId="1035"/>
          <ac:spMkLst>
            <pc:docMk/>
            <pc:sldMk cId="3276313924" sldId="2147469701"/>
            <ac:spMk id="39" creationId="{18C63F49-DF6B-FB79-83F2-16CBE8A82150}"/>
          </ac:spMkLst>
        </pc:spChg>
        <pc:spChg chg="mod">
          <ac:chgData name="Jacques" userId="5a24d901-c9d9-4130-9a46-7bbcfcf4a9fe" providerId="ADAL" clId="{D59FEA22-0DD8-4F38-99A4-EED0C8A7F2F1}" dt="2024-01-03T14:46:00.011" v="103" actId="1035"/>
          <ac:spMkLst>
            <pc:docMk/>
            <pc:sldMk cId="3276313924" sldId="2147469701"/>
            <ac:spMk id="40" creationId="{C31B75CF-F5C3-29F9-5DEF-B73A63525862}"/>
          </ac:spMkLst>
        </pc:spChg>
        <pc:grpChg chg="mod">
          <ac:chgData name="Jacques" userId="5a24d901-c9d9-4130-9a46-7bbcfcf4a9fe" providerId="ADAL" clId="{D59FEA22-0DD8-4F38-99A4-EED0C8A7F2F1}" dt="2024-01-03T14:46:00.011" v="103" actId="1035"/>
          <ac:grpSpMkLst>
            <pc:docMk/>
            <pc:sldMk cId="3276313924" sldId="2147469701"/>
            <ac:grpSpMk id="7" creationId="{5F39B72D-DA0A-E84E-48D3-FBE6FBEB4328}"/>
          </ac:grpSpMkLst>
        </pc:grpChg>
        <pc:grpChg chg="mod">
          <ac:chgData name="Jacques" userId="5a24d901-c9d9-4130-9a46-7bbcfcf4a9fe" providerId="ADAL" clId="{D59FEA22-0DD8-4F38-99A4-EED0C8A7F2F1}" dt="2024-01-03T14:46:00.011" v="103" actId="1035"/>
          <ac:grpSpMkLst>
            <pc:docMk/>
            <pc:sldMk cId="3276313924" sldId="2147469701"/>
            <ac:grpSpMk id="10" creationId="{279DD639-5803-EA55-CEFE-CAA3E14CA2F7}"/>
          </ac:grpSpMkLst>
        </pc:grpChg>
        <pc:picChg chg="mod">
          <ac:chgData name="Jacques" userId="5a24d901-c9d9-4130-9a46-7bbcfcf4a9fe" providerId="ADAL" clId="{D59FEA22-0DD8-4F38-99A4-EED0C8A7F2F1}" dt="2024-01-03T14:46:00.011" v="103" actId="1035"/>
          <ac:picMkLst>
            <pc:docMk/>
            <pc:sldMk cId="3276313924" sldId="2147469701"/>
            <ac:picMk id="34" creationId="{4510A8C3-1A60-DEFC-449B-9F920F08E532}"/>
          </ac:picMkLst>
        </pc:picChg>
        <pc:cxnChg chg="mod">
          <ac:chgData name="Jacques" userId="5a24d901-c9d9-4130-9a46-7bbcfcf4a9fe" providerId="ADAL" clId="{D59FEA22-0DD8-4F38-99A4-EED0C8A7F2F1}" dt="2024-01-03T14:46:00.011" v="103" actId="1035"/>
          <ac:cxnSpMkLst>
            <pc:docMk/>
            <pc:sldMk cId="3276313924" sldId="2147469701"/>
            <ac:cxnSpMk id="16" creationId="{B7245036-9C7D-58EB-BFD4-04EDE60CA981}"/>
          </ac:cxnSpMkLst>
        </pc:cxnChg>
        <pc:cxnChg chg="mod">
          <ac:chgData name="Jacques" userId="5a24d901-c9d9-4130-9a46-7bbcfcf4a9fe" providerId="ADAL" clId="{D59FEA22-0DD8-4F38-99A4-EED0C8A7F2F1}" dt="2024-01-03T14:46:00.011" v="103" actId="1035"/>
          <ac:cxnSpMkLst>
            <pc:docMk/>
            <pc:sldMk cId="3276313924" sldId="2147469701"/>
            <ac:cxnSpMk id="19" creationId="{3792DEB6-D183-DDAD-E64F-C3C9B177796A}"/>
          </ac:cxnSpMkLst>
        </pc:cxnChg>
      </pc:sldChg>
      <pc:sldChg chg="modSp mod delCm">
        <pc:chgData name="Jacques" userId="5a24d901-c9d9-4130-9a46-7bbcfcf4a9fe" providerId="ADAL" clId="{D59FEA22-0DD8-4F38-99A4-EED0C8A7F2F1}" dt="2024-01-05T08:14:31.459" v="692"/>
        <pc:sldMkLst>
          <pc:docMk/>
          <pc:sldMk cId="2470239637" sldId="2147469704"/>
        </pc:sldMkLst>
        <pc:spChg chg="mod">
          <ac:chgData name="Jacques" userId="5a24d901-c9d9-4130-9a46-7bbcfcf4a9fe" providerId="ADAL" clId="{D59FEA22-0DD8-4F38-99A4-EED0C8A7F2F1}" dt="2024-01-05T08:07:49.358" v="687" actId="20577"/>
          <ac:spMkLst>
            <pc:docMk/>
            <pc:sldMk cId="2470239637" sldId="2147469704"/>
            <ac:spMk id="2" creationId="{4DE19CFE-BC97-7A3F-C385-72BB7C8C53B0}"/>
          </ac:spMkLst>
        </pc:spChg>
        <pc:spChg chg="mod">
          <ac:chgData name="Jacques" userId="5a24d901-c9d9-4130-9a46-7bbcfcf4a9fe" providerId="ADAL" clId="{D59FEA22-0DD8-4F38-99A4-EED0C8A7F2F1}" dt="2024-01-05T08:07:56.035" v="691" actId="20577"/>
          <ac:spMkLst>
            <pc:docMk/>
            <pc:sldMk cId="2470239637" sldId="2147469704"/>
            <ac:spMk id="6" creationId="{DE3F7443-6682-1734-4504-55AA1CB16D7C}"/>
          </ac:spMkLst>
        </pc:spChg>
        <pc:picChg chg="mod">
          <ac:chgData name="Jacques" userId="5a24d901-c9d9-4130-9a46-7bbcfcf4a9fe" providerId="ADAL" clId="{D59FEA22-0DD8-4F38-99A4-EED0C8A7F2F1}" dt="2024-01-05T08:05:24.671" v="586" actId="1036"/>
          <ac:picMkLst>
            <pc:docMk/>
            <pc:sldMk cId="2470239637" sldId="2147469704"/>
            <ac:picMk id="2050" creationId="{47B050FF-EBCB-3882-A145-343D99EE4B7B}"/>
          </ac:picMkLst>
        </pc:picChg>
      </pc:sldChg>
      <pc:sldChg chg="modSp mod delCm modCm">
        <pc:chgData name="Jacques" userId="5a24d901-c9d9-4130-9a46-7bbcfcf4a9fe" providerId="ADAL" clId="{D59FEA22-0DD8-4F38-99A4-EED0C8A7F2F1}" dt="2024-01-05T08:05:12.062" v="568"/>
        <pc:sldMkLst>
          <pc:docMk/>
          <pc:sldMk cId="489782633" sldId="2147469705"/>
        </pc:sldMkLst>
        <pc:spChg chg="mod">
          <ac:chgData name="Jacques" userId="5a24d901-c9d9-4130-9a46-7bbcfcf4a9fe" providerId="ADAL" clId="{D59FEA22-0DD8-4F38-99A4-EED0C8A7F2F1}" dt="2024-01-05T08:05:09.748" v="567" actId="20577"/>
          <ac:spMkLst>
            <pc:docMk/>
            <pc:sldMk cId="489782633" sldId="2147469705"/>
            <ac:spMk id="4" creationId="{1ABDA2E3-BACD-A2F3-3653-1897DAF73A45}"/>
          </ac:spMkLst>
        </pc:spChg>
      </pc:sldChg>
      <pc:sldChg chg="addSp modSp mod delCm modCm">
        <pc:chgData name="Jacques" userId="5a24d901-c9d9-4130-9a46-7bbcfcf4a9fe" providerId="ADAL" clId="{D59FEA22-0DD8-4F38-99A4-EED0C8A7F2F1}" dt="2024-01-05T07:47:23.103" v="276" actId="1035"/>
        <pc:sldMkLst>
          <pc:docMk/>
          <pc:sldMk cId="3490747663" sldId="2147469706"/>
        </pc:sldMkLst>
        <pc:spChg chg="add mod">
          <ac:chgData name="Jacques" userId="5a24d901-c9d9-4130-9a46-7bbcfcf4a9fe" providerId="ADAL" clId="{D59FEA22-0DD8-4F38-99A4-EED0C8A7F2F1}" dt="2024-01-05T07:47:23.103" v="276" actId="1035"/>
          <ac:spMkLst>
            <pc:docMk/>
            <pc:sldMk cId="3490747663" sldId="2147469706"/>
            <ac:spMk id="9" creationId="{373443EC-13A1-514D-E327-4AD76C0ADA24}"/>
          </ac:spMkLst>
        </pc:spChg>
        <pc:spChg chg="mod">
          <ac:chgData name="Jacques" userId="5a24d901-c9d9-4130-9a46-7bbcfcf4a9fe" providerId="ADAL" clId="{D59FEA22-0DD8-4F38-99A4-EED0C8A7F2F1}" dt="2024-01-05T07:46:09.916" v="244" actId="13926"/>
          <ac:spMkLst>
            <pc:docMk/>
            <pc:sldMk cId="3490747663" sldId="2147469706"/>
            <ac:spMk id="32" creationId="{11FF34F8-3110-4A19-FEB7-6694723BC7CB}"/>
          </ac:spMkLst>
        </pc:spChg>
      </pc:sldChg>
      <pc:sldChg chg="modSp mod delCm">
        <pc:chgData name="Jacques" userId="5a24d901-c9d9-4130-9a46-7bbcfcf4a9fe" providerId="ADAL" clId="{D59FEA22-0DD8-4F38-99A4-EED0C8A7F2F1}" dt="2024-01-05T07:48:59.130" v="333"/>
        <pc:sldMkLst>
          <pc:docMk/>
          <pc:sldMk cId="158974538" sldId="2147469707"/>
        </pc:sldMkLst>
        <pc:spChg chg="mod">
          <ac:chgData name="Jacques" userId="5a24d901-c9d9-4130-9a46-7bbcfcf4a9fe" providerId="ADAL" clId="{D59FEA22-0DD8-4F38-99A4-EED0C8A7F2F1}" dt="2024-01-05T07:48:57.191" v="332" actId="13926"/>
          <ac:spMkLst>
            <pc:docMk/>
            <pc:sldMk cId="158974538" sldId="2147469707"/>
            <ac:spMk id="109" creationId="{07025598-95C2-E65A-A262-39F3F579BD1C}"/>
          </ac:spMkLst>
        </pc:spChg>
      </pc:sldChg>
      <pc:sldChg chg="modCm">
        <pc:chgData name="Jacques" userId="5a24d901-c9d9-4130-9a46-7bbcfcf4a9fe" providerId="ADAL" clId="{D59FEA22-0DD8-4F38-99A4-EED0C8A7F2F1}" dt="2024-01-05T07:56:59.670" v="428"/>
        <pc:sldMkLst>
          <pc:docMk/>
          <pc:sldMk cId="2431391740" sldId="2147469708"/>
        </pc:sldMkLst>
      </pc:sldChg>
      <pc:sldChg chg="modSp mod delCm modCm">
        <pc:chgData name="Jacques" userId="5a24d901-c9d9-4130-9a46-7bbcfcf4a9fe" providerId="ADAL" clId="{D59FEA22-0DD8-4F38-99A4-EED0C8A7F2F1}" dt="2024-01-05T07:58:28.542" v="472"/>
        <pc:sldMkLst>
          <pc:docMk/>
          <pc:sldMk cId="2496062999" sldId="2147469710"/>
        </pc:sldMkLst>
        <pc:spChg chg="mod">
          <ac:chgData name="Jacques" userId="5a24d901-c9d9-4130-9a46-7bbcfcf4a9fe" providerId="ADAL" clId="{D59FEA22-0DD8-4F38-99A4-EED0C8A7F2F1}" dt="2024-01-05T07:57:49.666" v="457" actId="120"/>
          <ac:spMkLst>
            <pc:docMk/>
            <pc:sldMk cId="2496062999" sldId="2147469710"/>
            <ac:spMk id="24" creationId="{2B66D910-8922-9468-7305-89694DBF6BE1}"/>
          </ac:spMkLst>
        </pc:spChg>
        <pc:spChg chg="mod">
          <ac:chgData name="Jacques" userId="5a24d901-c9d9-4130-9a46-7bbcfcf4a9fe" providerId="ADAL" clId="{D59FEA22-0DD8-4F38-99A4-EED0C8A7F2F1}" dt="2024-01-05T07:58:04.176" v="467" actId="13926"/>
          <ac:spMkLst>
            <pc:docMk/>
            <pc:sldMk cId="2496062999" sldId="2147469710"/>
            <ac:spMk id="42" creationId="{C2B9604D-8025-D288-559E-86023E88CA02}"/>
          </ac:spMkLst>
        </pc:spChg>
        <pc:spChg chg="mod">
          <ac:chgData name="Jacques" userId="5a24d901-c9d9-4130-9a46-7bbcfcf4a9fe" providerId="ADAL" clId="{D59FEA22-0DD8-4F38-99A4-EED0C8A7F2F1}" dt="2024-01-05T07:58:16.461" v="471" actId="20577"/>
          <ac:spMkLst>
            <pc:docMk/>
            <pc:sldMk cId="2496062999" sldId="2147469710"/>
            <ac:spMk id="68" creationId="{188B9C95-1EA8-5EE0-5532-73367544743E}"/>
          </ac:spMkLst>
        </pc:spChg>
        <pc:cxnChg chg="mod">
          <ac:chgData name="Jacques" userId="5a24d901-c9d9-4130-9a46-7bbcfcf4a9fe" providerId="ADAL" clId="{D59FEA22-0DD8-4F38-99A4-EED0C8A7F2F1}" dt="2024-01-05T07:57:53.060" v="462" actId="1035"/>
          <ac:cxnSpMkLst>
            <pc:docMk/>
            <pc:sldMk cId="2496062999" sldId="2147469710"/>
            <ac:cxnSpMk id="25" creationId="{28067D96-8B24-7D0F-E37F-4E519FA6B0DF}"/>
          </ac:cxnSpMkLst>
        </pc:cxnChg>
      </pc:sldChg>
    </pc:docChg>
  </pc:docChgLst>
  <pc:docChgLst>
    <pc:chgData name="MATTLER, Christophe (DNS)" userId="S::christophe.mattler_sante.gouv.fr#ext#@esantegouv.onmicrosoft.com::8ffe2e53-0eec-4770-bda9-a169880c267c" providerId="AD" clId="Web-{2470CE23-81C4-F15D-18B7-C1AB8315893E}"/>
    <pc:docChg chg="modSld">
      <pc:chgData name="MATTLER, Christophe (DNS)" userId="S::christophe.mattler_sante.gouv.fr#ext#@esantegouv.onmicrosoft.com::8ffe2e53-0eec-4770-bda9-a169880c267c" providerId="AD" clId="Web-{2470CE23-81C4-F15D-18B7-C1AB8315893E}" dt="2024-01-10T08:36:57.586" v="90" actId="1076"/>
      <pc:docMkLst>
        <pc:docMk/>
      </pc:docMkLst>
      <pc:sldChg chg="modSp">
        <pc:chgData name="MATTLER, Christophe (DNS)" userId="S::christophe.mattler_sante.gouv.fr#ext#@esantegouv.onmicrosoft.com::8ffe2e53-0eec-4770-bda9-a169880c267c" providerId="AD" clId="Web-{2470CE23-81C4-F15D-18B7-C1AB8315893E}" dt="2024-01-10T08:36:57.586" v="90" actId="1076"/>
        <pc:sldMkLst>
          <pc:docMk/>
          <pc:sldMk cId="2535548087" sldId="2147469667"/>
        </pc:sldMkLst>
        <pc:spChg chg="mod">
          <ac:chgData name="MATTLER, Christophe (DNS)" userId="S::christophe.mattler_sante.gouv.fr#ext#@esantegouv.onmicrosoft.com::8ffe2e53-0eec-4770-bda9-a169880c267c" providerId="AD" clId="Web-{2470CE23-81C4-F15D-18B7-C1AB8315893E}" dt="2024-01-10T08:35:27.865" v="34" actId="20577"/>
          <ac:spMkLst>
            <pc:docMk/>
            <pc:sldMk cId="2535548087" sldId="2147469667"/>
            <ac:spMk id="2" creationId="{55FB6EA7-4FC9-3895-8BCE-BA96E1EFC8F7}"/>
          </ac:spMkLst>
        </pc:spChg>
        <pc:spChg chg="mod">
          <ac:chgData name="MATTLER, Christophe (DNS)" userId="S::christophe.mattler_sante.gouv.fr#ext#@esantegouv.onmicrosoft.com::8ffe2e53-0eec-4770-bda9-a169880c267c" providerId="AD" clId="Web-{2470CE23-81C4-F15D-18B7-C1AB8315893E}" dt="2024-01-10T08:36:45.804" v="88" actId="1076"/>
          <ac:spMkLst>
            <pc:docMk/>
            <pc:sldMk cId="2535548087" sldId="2147469667"/>
            <ac:spMk id="3" creationId="{5ABEF15D-671A-1AD0-DD65-0796E7636F94}"/>
          </ac:spMkLst>
        </pc:spChg>
        <pc:spChg chg="mod">
          <ac:chgData name="MATTLER, Christophe (DNS)" userId="S::christophe.mattler_sante.gouv.fr#ext#@esantegouv.onmicrosoft.com::8ffe2e53-0eec-4770-bda9-a169880c267c" providerId="AD" clId="Web-{2470CE23-81C4-F15D-18B7-C1AB8315893E}" dt="2024-01-10T08:36:57.555" v="89" actId="1076"/>
          <ac:spMkLst>
            <pc:docMk/>
            <pc:sldMk cId="2535548087" sldId="2147469667"/>
            <ac:spMk id="5" creationId="{83D9F530-5F5B-597A-332B-E73162B6E030}"/>
          </ac:spMkLst>
        </pc:spChg>
        <pc:spChg chg="mod">
          <ac:chgData name="MATTLER, Christophe (DNS)" userId="S::christophe.mattler_sante.gouv.fr#ext#@esantegouv.onmicrosoft.com::8ffe2e53-0eec-4770-bda9-a169880c267c" providerId="AD" clId="Web-{2470CE23-81C4-F15D-18B7-C1AB8315893E}" dt="2024-01-10T08:36:57.586" v="90" actId="1076"/>
          <ac:spMkLst>
            <pc:docMk/>
            <pc:sldMk cId="2535548087" sldId="2147469667"/>
            <ac:spMk id="7" creationId="{E67F85E0-A358-7785-9BC1-5B7A61083D45}"/>
          </ac:spMkLst>
        </pc:spChg>
      </pc:sldChg>
      <pc:sldChg chg="modSp">
        <pc:chgData name="MATTLER, Christophe (DNS)" userId="S::christophe.mattler_sante.gouv.fr#ext#@esantegouv.onmicrosoft.com::8ffe2e53-0eec-4770-bda9-a169880c267c" providerId="AD" clId="Web-{2470CE23-81C4-F15D-18B7-C1AB8315893E}" dt="2024-01-10T08:30:53.639" v="7" actId="20577"/>
        <pc:sldMkLst>
          <pc:docMk/>
          <pc:sldMk cId="245095569" sldId="2147469669"/>
        </pc:sldMkLst>
        <pc:spChg chg="mod">
          <ac:chgData name="MATTLER, Christophe (DNS)" userId="S::christophe.mattler_sante.gouv.fr#ext#@esantegouv.onmicrosoft.com::8ffe2e53-0eec-4770-bda9-a169880c267c" providerId="AD" clId="Web-{2470CE23-81C4-F15D-18B7-C1AB8315893E}" dt="2024-01-10T08:30:53.639" v="7" actId="20577"/>
          <ac:spMkLst>
            <pc:docMk/>
            <pc:sldMk cId="245095569" sldId="2147469669"/>
            <ac:spMk id="103" creationId="{67EC183D-C7C9-3F4B-C29A-66FEF3F01EE0}"/>
          </ac:spMkLst>
        </pc:spChg>
      </pc:sldChg>
      <pc:sldChg chg="modSp">
        <pc:chgData name="MATTLER, Christophe (DNS)" userId="S::christophe.mattler_sante.gouv.fr#ext#@esantegouv.onmicrosoft.com::8ffe2e53-0eec-4770-bda9-a169880c267c" providerId="AD" clId="Web-{2470CE23-81C4-F15D-18B7-C1AB8315893E}" dt="2024-01-10T08:22:28.891" v="1" actId="20577"/>
        <pc:sldMkLst>
          <pc:docMk/>
          <pc:sldMk cId="3490747663" sldId="2147469706"/>
        </pc:sldMkLst>
        <pc:spChg chg="mod">
          <ac:chgData name="MATTLER, Christophe (DNS)" userId="S::christophe.mattler_sante.gouv.fr#ext#@esantegouv.onmicrosoft.com::8ffe2e53-0eec-4770-bda9-a169880c267c" providerId="AD" clId="Web-{2470CE23-81C4-F15D-18B7-C1AB8315893E}" dt="2024-01-10T08:22:28.891" v="1" actId="20577"/>
          <ac:spMkLst>
            <pc:docMk/>
            <pc:sldMk cId="3490747663" sldId="2147469706"/>
            <ac:spMk id="9" creationId="{373443EC-13A1-514D-E327-4AD76C0ADA24}"/>
          </ac:spMkLst>
        </pc:spChg>
      </pc:sldChg>
    </pc:docChg>
  </pc:docChgLst>
</pc:chgInfo>
</file>

<file path=ppt/comments/modernComment_7FFFC985_C3489544.xml><?xml version="1.0" encoding="utf-8"?>
<p188:cmLst xmlns:a="http://schemas.openxmlformats.org/drawingml/2006/main" xmlns:r="http://schemas.openxmlformats.org/officeDocument/2006/relationships" xmlns:p188="http://schemas.microsoft.com/office/powerpoint/2018/8/main">
  <p188:cm id="{584DF11A-FFC7-4D2F-A7D8-FACB6C8F8C5C}" authorId="{D5EF1D70-A528-8389-88BC-124CCED00C1C}" status="resolved" created="2024-02-21T16:55:52.162" complete="100000">
    <ac:deMkLst xmlns:ac="http://schemas.microsoft.com/office/drawing/2013/main/command">
      <pc:docMk xmlns:pc="http://schemas.microsoft.com/office/powerpoint/2013/main/command"/>
      <pc:sldMk xmlns:pc="http://schemas.microsoft.com/office/powerpoint/2013/main/command" cId="3276313924" sldId="2147469701"/>
      <ac:spMk id="22" creationId="{52A6A742-E9A3-2F48-C4F8-8D8B9603A635}"/>
    </ac:deMkLst>
    <p188:txBody>
      <a:bodyPr/>
      <a:lstStyle/>
      <a:p>
        <a:r>
          <a:rPr lang="fr-FR"/>
          <a:t>Ici il serait judicieux de commencer à évoquer un environnement unique : la plateforme eCaRE</a:t>
        </a:r>
      </a:p>
    </p188:txBody>
  </p188:cm>
  <p188:cm id="{3CB03D58-5FCD-40AE-AD15-F24042640F00}" authorId="{D5EF1D70-A528-8389-88BC-124CCED00C1C}" status="resolved" created="2024-02-21T16:56:30.295" complete="100000">
    <ac:txMkLst xmlns:ac="http://schemas.microsoft.com/office/drawing/2013/main/command">
      <pc:docMk xmlns:pc="http://schemas.microsoft.com/office/powerpoint/2013/main/command"/>
      <pc:sldMk xmlns:pc="http://schemas.microsoft.com/office/powerpoint/2013/main/command" cId="3276313924" sldId="2147469701"/>
      <ac:spMk id="33" creationId="{96D3B261-B46D-889D-13BB-9739910108E0}"/>
      <ac:txMk cp="33" len="183">
        <ac:context len="217" hash="2839004677"/>
      </ac:txMk>
    </ac:txMkLst>
    <p188:pos x="9225592" y="318013"/>
    <p188:txBody>
      <a:bodyPr/>
      <a:lstStyle/>
      <a:p>
        <a:r>
          <a:rPr lang="fr-FR"/>
          <a:t>Idem : de manière dématérialisée</a:t>
        </a:r>
      </a:p>
    </p188:txBody>
  </p188:cm>
  <p188:cm id="{8700807B-A700-4F92-840B-E32F9349BBBC}" authorId="{303536FA-AE2F-71C3-4C58-3928F47EB0C3}" created="2024-02-27T22:01:08.855">
    <ac:txMkLst xmlns:ac="http://schemas.microsoft.com/office/drawing/2013/main/command">
      <pc:docMk xmlns:pc="http://schemas.microsoft.com/office/powerpoint/2013/main/command"/>
      <pc:sldMk xmlns:pc="http://schemas.microsoft.com/office/powerpoint/2013/main/command" cId="3276313924" sldId="2147469701"/>
      <ac:spMk id="17" creationId="{F59E3A2D-D10A-6F6D-8752-9ADFE323779B}"/>
      <ac:txMk cp="0" len="49">
        <ac:context len="50" hash="3308123433"/>
      </ac:txMk>
    </ac:txMkLst>
    <p188:pos x="3195327" y="216448"/>
    <p188:txBody>
      <a:bodyPr/>
      <a:lstStyle/>
      <a:p>
        <a:r>
          <a:rPr lang="fr-FR"/>
          <a:t>Mention financement dans la limite d'un plafond sur la base des frais engagés</a:t>
        </a:r>
      </a:p>
    </p188:txBody>
  </p188:cm>
</p188:cmLst>
</file>

<file path=ppt/comments/modernComment_7FFFC997_F710E890.xml><?xml version="1.0" encoding="utf-8"?>
<p188:cmLst xmlns:a="http://schemas.openxmlformats.org/drawingml/2006/main" xmlns:r="http://schemas.openxmlformats.org/officeDocument/2006/relationships" xmlns:p188="http://schemas.microsoft.com/office/powerpoint/2018/8/main">
  <p188:cm id="{56EBCC1B-91BA-4184-B4D3-E185A409936A}" authorId="{D5EF1D70-A528-8389-88BC-124CCED00C1C}" status="resolved" created="2024-02-21T16:59:28.803" complete="100000">
    <ac:txMkLst xmlns:ac="http://schemas.microsoft.com/office/drawing/2013/main/command">
      <pc:docMk xmlns:pc="http://schemas.microsoft.com/office/powerpoint/2013/main/command"/>
      <pc:sldMk xmlns:pc="http://schemas.microsoft.com/office/powerpoint/2013/main/command" cId="4145080464" sldId="2147469719"/>
      <ac:spMk id="4" creationId="{C91189BD-1F42-4025-9358-9965236C4222}"/>
      <ac:txMk cp="12" len="23">
        <ac:context len="36" hash="2791703523"/>
      </ac:txMk>
    </ac:txMkLst>
    <p188:pos x="5818364" y="374685"/>
    <p188:txBody>
      <a:bodyPr/>
      <a:lstStyle/>
      <a:p>
        <a:r>
          <a:rPr lang="fr-FR"/>
          <a:t>On va prendre du retard à coup sur (cf mail de ce matin). Ajouter la signature des conventions par les ES dans le schéma!</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FC9E08-D410-42CB-9A3C-2CB49F74F566}" type="doc">
      <dgm:prSet loTypeId="urn:microsoft.com/office/officeart/2005/8/layout/chevron1" loCatId="process" qsTypeId="urn:microsoft.com/office/officeart/2005/8/quickstyle/simple1" qsCatId="simple" csTypeId="urn:microsoft.com/office/officeart/2005/8/colors/accent1_2" csCatId="accent1" phldr="1"/>
      <dgm:spPr/>
    </dgm:pt>
    <dgm:pt modelId="{5CE589B4-0C4B-40B2-9B52-9C04DC2B78CC}">
      <dgm:prSet phldrT="[Texte]" custT="1"/>
      <dgm:spPr/>
      <dgm:t>
        <a:bodyPr/>
        <a:lstStyle/>
        <a:p>
          <a:r>
            <a:rPr lang="fr-FR" sz="1400" b="1">
              <a:latin typeface="Arial"/>
              <a:cs typeface="Arial"/>
            </a:rPr>
            <a:t>Phase 1 - ALPHA :</a:t>
          </a:r>
        </a:p>
        <a:p>
          <a:r>
            <a:rPr lang="fr-FR" sz="1200">
              <a:latin typeface="Arial"/>
              <a:cs typeface="Arial"/>
            </a:rPr>
            <a:t>AAP d’expérimentation destiné à un nombre limité d’établissements (10 à 15 ES)</a:t>
          </a:r>
          <a:endParaRPr lang="fr-FR" sz="1200"/>
        </a:p>
      </dgm:t>
    </dgm:pt>
    <dgm:pt modelId="{8076AFDC-47A1-4E7C-9685-84D34D67DDC6}" type="parTrans" cxnId="{483A4DCF-F7EE-4801-B634-7747E57B92A0}">
      <dgm:prSet/>
      <dgm:spPr/>
      <dgm:t>
        <a:bodyPr/>
        <a:lstStyle/>
        <a:p>
          <a:endParaRPr lang="fr-FR" sz="1400"/>
        </a:p>
      </dgm:t>
    </dgm:pt>
    <dgm:pt modelId="{07456874-C553-4E28-84A5-6AD78649FE0B}" type="sibTrans" cxnId="{483A4DCF-F7EE-4801-B634-7747E57B92A0}">
      <dgm:prSet/>
      <dgm:spPr/>
      <dgm:t>
        <a:bodyPr/>
        <a:lstStyle/>
        <a:p>
          <a:endParaRPr lang="fr-FR" sz="1400"/>
        </a:p>
      </dgm:t>
    </dgm:pt>
    <dgm:pt modelId="{B2A2269D-3FC3-486A-9F52-A6B62312A6E9}">
      <dgm:prSet phldrT="[Texte]" custT="1"/>
      <dgm:spPr/>
      <dgm:t>
        <a:bodyPr/>
        <a:lstStyle/>
        <a:p>
          <a:r>
            <a:rPr lang="fr-FR" sz="1400" b="1">
              <a:latin typeface="Arial"/>
              <a:cs typeface="Arial"/>
            </a:rPr>
            <a:t>Phase 2 - BETA :</a:t>
          </a:r>
        </a:p>
        <a:p>
          <a:r>
            <a:rPr lang="fr-FR" sz="1200">
              <a:latin typeface="Arial"/>
              <a:cs typeface="Arial"/>
            </a:rPr>
            <a:t>AAP destiné à un nombre étendu d’établissements (50 à 100 ES)</a:t>
          </a:r>
          <a:endParaRPr lang="fr-FR" sz="1200"/>
        </a:p>
      </dgm:t>
    </dgm:pt>
    <dgm:pt modelId="{1FDD22AE-48ED-483A-AFED-C87BBE221AFB}" type="parTrans" cxnId="{86B71F06-D9F0-4521-85F0-AB7AE1C8B641}">
      <dgm:prSet/>
      <dgm:spPr/>
      <dgm:t>
        <a:bodyPr/>
        <a:lstStyle/>
        <a:p>
          <a:endParaRPr lang="fr-FR" sz="1400"/>
        </a:p>
      </dgm:t>
    </dgm:pt>
    <dgm:pt modelId="{F605877B-CF18-4EEE-88F0-5EFD96C05F83}" type="sibTrans" cxnId="{86B71F06-D9F0-4521-85F0-AB7AE1C8B641}">
      <dgm:prSet/>
      <dgm:spPr/>
      <dgm:t>
        <a:bodyPr/>
        <a:lstStyle/>
        <a:p>
          <a:endParaRPr lang="fr-FR" sz="1400"/>
        </a:p>
      </dgm:t>
    </dgm:pt>
    <dgm:pt modelId="{14AF698C-DA5F-478E-91BE-09F9EC861AFA}">
      <dgm:prSet phldrT="[Texte]" custT="1"/>
      <dgm:spPr/>
      <dgm:t>
        <a:bodyPr/>
        <a:lstStyle/>
        <a:p>
          <a:r>
            <a:rPr lang="fr-FR" sz="1400" b="1">
              <a:latin typeface="Arial"/>
              <a:cs typeface="Arial"/>
            </a:rPr>
            <a:t>Phase 3 - GÉNÉRALISATION :</a:t>
          </a:r>
        </a:p>
        <a:p>
          <a:r>
            <a:rPr lang="fr-FR" sz="1200">
              <a:latin typeface="Arial"/>
              <a:cs typeface="Arial"/>
            </a:rPr>
            <a:t>Dispositif destiné à tous les établissements</a:t>
          </a:r>
          <a:endParaRPr lang="fr-FR" sz="1200"/>
        </a:p>
      </dgm:t>
    </dgm:pt>
    <dgm:pt modelId="{E0D6393C-BA5A-4A4E-836C-01070F94D576}" type="parTrans" cxnId="{D128396C-1980-4A5F-9800-D20D8F1EB099}">
      <dgm:prSet/>
      <dgm:spPr/>
      <dgm:t>
        <a:bodyPr/>
        <a:lstStyle/>
        <a:p>
          <a:endParaRPr lang="fr-FR" sz="1400"/>
        </a:p>
      </dgm:t>
    </dgm:pt>
    <dgm:pt modelId="{7E3D8238-1B2B-4A4F-B363-A9D1ADEE25AC}" type="sibTrans" cxnId="{D128396C-1980-4A5F-9800-D20D8F1EB099}">
      <dgm:prSet/>
      <dgm:spPr/>
      <dgm:t>
        <a:bodyPr/>
        <a:lstStyle/>
        <a:p>
          <a:endParaRPr lang="fr-FR" sz="1400"/>
        </a:p>
      </dgm:t>
    </dgm:pt>
    <dgm:pt modelId="{61BD02DE-9328-4A3F-A13E-EFEFB8C91993}" type="pres">
      <dgm:prSet presAssocID="{C2FC9E08-D410-42CB-9A3C-2CB49F74F566}" presName="Name0" presStyleCnt="0">
        <dgm:presLayoutVars>
          <dgm:dir/>
          <dgm:animLvl val="lvl"/>
          <dgm:resizeHandles val="exact"/>
        </dgm:presLayoutVars>
      </dgm:prSet>
      <dgm:spPr/>
    </dgm:pt>
    <dgm:pt modelId="{C2F508F7-A7C1-48E1-B123-E574CCD68945}" type="pres">
      <dgm:prSet presAssocID="{5CE589B4-0C4B-40B2-9B52-9C04DC2B78CC}" presName="parTxOnly" presStyleLbl="node1" presStyleIdx="0" presStyleCnt="3">
        <dgm:presLayoutVars>
          <dgm:chMax val="0"/>
          <dgm:chPref val="0"/>
          <dgm:bulletEnabled val="1"/>
        </dgm:presLayoutVars>
      </dgm:prSet>
      <dgm:spPr/>
      <dgm:t>
        <a:bodyPr/>
        <a:lstStyle/>
        <a:p>
          <a:endParaRPr lang="fr-FR"/>
        </a:p>
      </dgm:t>
    </dgm:pt>
    <dgm:pt modelId="{06AF4CE5-8177-495A-A39F-09A041020CB6}" type="pres">
      <dgm:prSet presAssocID="{07456874-C553-4E28-84A5-6AD78649FE0B}" presName="parTxOnlySpace" presStyleCnt="0"/>
      <dgm:spPr/>
    </dgm:pt>
    <dgm:pt modelId="{1A1B7B89-D3CA-477C-8865-6CFAAED3B098}" type="pres">
      <dgm:prSet presAssocID="{B2A2269D-3FC3-486A-9F52-A6B62312A6E9}" presName="parTxOnly" presStyleLbl="node1" presStyleIdx="1" presStyleCnt="3">
        <dgm:presLayoutVars>
          <dgm:chMax val="0"/>
          <dgm:chPref val="0"/>
          <dgm:bulletEnabled val="1"/>
        </dgm:presLayoutVars>
      </dgm:prSet>
      <dgm:spPr/>
      <dgm:t>
        <a:bodyPr/>
        <a:lstStyle/>
        <a:p>
          <a:endParaRPr lang="fr-FR"/>
        </a:p>
      </dgm:t>
    </dgm:pt>
    <dgm:pt modelId="{DD3C5CEB-7073-4AF5-8348-770FAF0BBEBD}" type="pres">
      <dgm:prSet presAssocID="{F605877B-CF18-4EEE-88F0-5EFD96C05F83}" presName="parTxOnlySpace" presStyleCnt="0"/>
      <dgm:spPr/>
    </dgm:pt>
    <dgm:pt modelId="{36DACC7A-2E90-42A0-ADB0-0DC3C5019A0E}" type="pres">
      <dgm:prSet presAssocID="{14AF698C-DA5F-478E-91BE-09F9EC861AFA}" presName="parTxOnly" presStyleLbl="node1" presStyleIdx="2" presStyleCnt="3">
        <dgm:presLayoutVars>
          <dgm:chMax val="0"/>
          <dgm:chPref val="0"/>
          <dgm:bulletEnabled val="1"/>
        </dgm:presLayoutVars>
      </dgm:prSet>
      <dgm:spPr/>
      <dgm:t>
        <a:bodyPr/>
        <a:lstStyle/>
        <a:p>
          <a:endParaRPr lang="fr-FR"/>
        </a:p>
      </dgm:t>
    </dgm:pt>
  </dgm:ptLst>
  <dgm:cxnLst>
    <dgm:cxn modelId="{86B71F06-D9F0-4521-85F0-AB7AE1C8B641}" srcId="{C2FC9E08-D410-42CB-9A3C-2CB49F74F566}" destId="{B2A2269D-3FC3-486A-9F52-A6B62312A6E9}" srcOrd="1" destOrd="0" parTransId="{1FDD22AE-48ED-483A-AFED-C87BBE221AFB}" sibTransId="{F605877B-CF18-4EEE-88F0-5EFD96C05F83}"/>
    <dgm:cxn modelId="{967F5BFF-43E2-49EE-A3B2-C150B5340084}" type="presOf" srcId="{B2A2269D-3FC3-486A-9F52-A6B62312A6E9}" destId="{1A1B7B89-D3CA-477C-8865-6CFAAED3B098}" srcOrd="0" destOrd="0" presId="urn:microsoft.com/office/officeart/2005/8/layout/chevron1"/>
    <dgm:cxn modelId="{165F1F9D-DEA0-4A16-9552-0788F86F8309}" type="presOf" srcId="{14AF698C-DA5F-478E-91BE-09F9EC861AFA}" destId="{36DACC7A-2E90-42A0-ADB0-0DC3C5019A0E}" srcOrd="0" destOrd="0" presId="urn:microsoft.com/office/officeart/2005/8/layout/chevron1"/>
    <dgm:cxn modelId="{E416B026-46B2-47F8-8D7E-4F58938DD44D}" type="presOf" srcId="{5CE589B4-0C4B-40B2-9B52-9C04DC2B78CC}" destId="{C2F508F7-A7C1-48E1-B123-E574CCD68945}" srcOrd="0" destOrd="0" presId="urn:microsoft.com/office/officeart/2005/8/layout/chevron1"/>
    <dgm:cxn modelId="{D128396C-1980-4A5F-9800-D20D8F1EB099}" srcId="{C2FC9E08-D410-42CB-9A3C-2CB49F74F566}" destId="{14AF698C-DA5F-478E-91BE-09F9EC861AFA}" srcOrd="2" destOrd="0" parTransId="{E0D6393C-BA5A-4A4E-836C-01070F94D576}" sibTransId="{7E3D8238-1B2B-4A4F-B363-A9D1ADEE25AC}"/>
    <dgm:cxn modelId="{483A4DCF-F7EE-4801-B634-7747E57B92A0}" srcId="{C2FC9E08-D410-42CB-9A3C-2CB49F74F566}" destId="{5CE589B4-0C4B-40B2-9B52-9C04DC2B78CC}" srcOrd="0" destOrd="0" parTransId="{8076AFDC-47A1-4E7C-9685-84D34D67DDC6}" sibTransId="{07456874-C553-4E28-84A5-6AD78649FE0B}"/>
    <dgm:cxn modelId="{DA0A4220-07DA-4CEF-AF65-7CC7AB890166}" type="presOf" srcId="{C2FC9E08-D410-42CB-9A3C-2CB49F74F566}" destId="{61BD02DE-9328-4A3F-A13E-EFEFB8C91993}" srcOrd="0" destOrd="0" presId="urn:microsoft.com/office/officeart/2005/8/layout/chevron1"/>
    <dgm:cxn modelId="{2F7D38A4-C5DA-49F2-A238-9B797B7B5C57}" type="presParOf" srcId="{61BD02DE-9328-4A3F-A13E-EFEFB8C91993}" destId="{C2F508F7-A7C1-48E1-B123-E574CCD68945}" srcOrd="0" destOrd="0" presId="urn:microsoft.com/office/officeart/2005/8/layout/chevron1"/>
    <dgm:cxn modelId="{883D187B-2CA4-44C6-9522-30D53BEAC803}" type="presParOf" srcId="{61BD02DE-9328-4A3F-A13E-EFEFB8C91993}" destId="{06AF4CE5-8177-495A-A39F-09A041020CB6}" srcOrd="1" destOrd="0" presId="urn:microsoft.com/office/officeart/2005/8/layout/chevron1"/>
    <dgm:cxn modelId="{F48A262D-A9CD-4B11-BD1D-AE40079B346B}" type="presParOf" srcId="{61BD02DE-9328-4A3F-A13E-EFEFB8C91993}" destId="{1A1B7B89-D3CA-477C-8865-6CFAAED3B098}" srcOrd="2" destOrd="0" presId="urn:microsoft.com/office/officeart/2005/8/layout/chevron1"/>
    <dgm:cxn modelId="{78735DB4-6C67-426F-A62A-C2EFD7AC00BC}" type="presParOf" srcId="{61BD02DE-9328-4A3F-A13E-EFEFB8C91993}" destId="{DD3C5CEB-7073-4AF5-8348-770FAF0BBEBD}" srcOrd="3" destOrd="0" presId="urn:microsoft.com/office/officeart/2005/8/layout/chevron1"/>
    <dgm:cxn modelId="{D66EF542-96DB-4B03-8798-A91D2DB40F2D}" type="presParOf" srcId="{61BD02DE-9328-4A3F-A13E-EFEFB8C91993}" destId="{36DACC7A-2E90-42A0-ADB0-0DC3C5019A0E}"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508F7-A7C1-48E1-B123-E574CCD68945}">
      <dsp:nvSpPr>
        <dsp:cNvPr id="0" name=""/>
        <dsp:cNvSpPr/>
      </dsp:nvSpPr>
      <dsp:spPr>
        <a:xfrm>
          <a:off x="3210" y="0"/>
          <a:ext cx="3911324" cy="108672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fr-FR" sz="1400" b="1" kern="1200">
              <a:latin typeface="Arial"/>
              <a:cs typeface="Arial"/>
            </a:rPr>
            <a:t>Phase 1 - ALPHA :</a:t>
          </a:r>
        </a:p>
        <a:p>
          <a:pPr lvl="0" algn="ctr" defTabSz="622300">
            <a:lnSpc>
              <a:spcPct val="90000"/>
            </a:lnSpc>
            <a:spcBef>
              <a:spcPct val="0"/>
            </a:spcBef>
            <a:spcAft>
              <a:spcPct val="35000"/>
            </a:spcAft>
          </a:pPr>
          <a:r>
            <a:rPr lang="fr-FR" sz="1200" kern="1200">
              <a:latin typeface="Arial"/>
              <a:cs typeface="Arial"/>
            </a:rPr>
            <a:t>AAP d’expérimentation destiné à un nombre limité d’établissements (10 à 15 ES)</a:t>
          </a:r>
          <a:endParaRPr lang="fr-FR" sz="1200" kern="1200"/>
        </a:p>
      </dsp:txBody>
      <dsp:txXfrm>
        <a:off x="546574" y="0"/>
        <a:ext cx="2824596" cy="1086728"/>
      </dsp:txXfrm>
    </dsp:sp>
    <dsp:sp modelId="{1A1B7B89-D3CA-477C-8865-6CFAAED3B098}">
      <dsp:nvSpPr>
        <dsp:cNvPr id="0" name=""/>
        <dsp:cNvSpPr/>
      </dsp:nvSpPr>
      <dsp:spPr>
        <a:xfrm>
          <a:off x="3523401" y="0"/>
          <a:ext cx="3911324" cy="108672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fr-FR" sz="1400" b="1" kern="1200">
              <a:latin typeface="Arial"/>
              <a:cs typeface="Arial"/>
            </a:rPr>
            <a:t>Phase 2 - BETA :</a:t>
          </a:r>
        </a:p>
        <a:p>
          <a:pPr lvl="0" algn="ctr" defTabSz="622300">
            <a:lnSpc>
              <a:spcPct val="90000"/>
            </a:lnSpc>
            <a:spcBef>
              <a:spcPct val="0"/>
            </a:spcBef>
            <a:spcAft>
              <a:spcPct val="35000"/>
            </a:spcAft>
          </a:pPr>
          <a:r>
            <a:rPr lang="fr-FR" sz="1200" kern="1200">
              <a:latin typeface="Arial"/>
              <a:cs typeface="Arial"/>
            </a:rPr>
            <a:t>AAP destiné à un nombre étendu d’établissements (50 à 100 ES)</a:t>
          </a:r>
          <a:endParaRPr lang="fr-FR" sz="1200" kern="1200"/>
        </a:p>
      </dsp:txBody>
      <dsp:txXfrm>
        <a:off x="4066765" y="0"/>
        <a:ext cx="2824596" cy="1086728"/>
      </dsp:txXfrm>
    </dsp:sp>
    <dsp:sp modelId="{36DACC7A-2E90-42A0-ADB0-0DC3C5019A0E}">
      <dsp:nvSpPr>
        <dsp:cNvPr id="0" name=""/>
        <dsp:cNvSpPr/>
      </dsp:nvSpPr>
      <dsp:spPr>
        <a:xfrm>
          <a:off x="7043593" y="0"/>
          <a:ext cx="3911324" cy="108672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fr-FR" sz="1400" b="1" kern="1200">
              <a:latin typeface="Arial"/>
              <a:cs typeface="Arial"/>
            </a:rPr>
            <a:t>Phase 3 - GÉNÉRALISATION :</a:t>
          </a:r>
        </a:p>
        <a:p>
          <a:pPr lvl="0" algn="ctr" defTabSz="622300">
            <a:lnSpc>
              <a:spcPct val="90000"/>
            </a:lnSpc>
            <a:spcBef>
              <a:spcPct val="0"/>
            </a:spcBef>
            <a:spcAft>
              <a:spcPct val="35000"/>
            </a:spcAft>
          </a:pPr>
          <a:r>
            <a:rPr lang="fr-FR" sz="1200" kern="1200">
              <a:latin typeface="Arial"/>
              <a:cs typeface="Arial"/>
            </a:rPr>
            <a:t>Dispositif destiné à tous les établissements</a:t>
          </a:r>
          <a:endParaRPr lang="fr-FR" sz="1200" kern="1200"/>
        </a:p>
      </dsp:txBody>
      <dsp:txXfrm>
        <a:off x="7586957" y="0"/>
        <a:ext cx="2824596" cy="108672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958D9CF-8160-2A4A-8828-4B332814A8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214B6453-5AD8-2E48-AC5E-667DE642123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C9AF51-D0CB-1A43-953E-5DBCB2811C61}" type="datetimeFigureOut">
              <a:rPr lang="fr-FR" smtClean="0"/>
              <a:t>29/02/2024</a:t>
            </a:fld>
            <a:endParaRPr lang="fr-FR"/>
          </a:p>
        </p:txBody>
      </p:sp>
      <p:sp>
        <p:nvSpPr>
          <p:cNvPr id="4" name="Espace réservé du pied de page 3">
            <a:extLst>
              <a:ext uri="{FF2B5EF4-FFF2-40B4-BE49-F238E27FC236}">
                <a16:creationId xmlns:a16="http://schemas.microsoft.com/office/drawing/2014/main" id="{2796926D-217E-F543-90E9-BD1832460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6C965920-8764-9747-8565-8F0C38639A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85DA8C-1148-B047-B90B-21FB12A47EE1}" type="slidenum">
              <a:rPr lang="fr-FR" smtClean="0"/>
              <a:t>‹N°›</a:t>
            </a:fld>
            <a:endParaRPr lang="fr-FR"/>
          </a:p>
        </p:txBody>
      </p:sp>
    </p:spTree>
    <p:extLst>
      <p:ext uri="{BB962C8B-B14F-4D97-AF65-F5344CB8AC3E}">
        <p14:creationId xmlns:p14="http://schemas.microsoft.com/office/powerpoint/2010/main" val="400406421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25B4E9-E381-BB4B-9447-6FD66474A202}" type="datetimeFigureOut">
              <a:rPr lang="fr-FR" smtClean="0"/>
              <a:t>29/02/2024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F85A6A-D8CC-A94A-B06F-CEABC0A0DD40}" type="slidenum">
              <a:rPr lang="fr-FR" smtClean="0"/>
              <a:t>‹N°›</a:t>
            </a:fld>
            <a:endParaRPr lang="fr-FR"/>
          </a:p>
        </p:txBody>
      </p:sp>
    </p:spTree>
    <p:extLst>
      <p:ext uri="{BB962C8B-B14F-4D97-AF65-F5344CB8AC3E}">
        <p14:creationId xmlns:p14="http://schemas.microsoft.com/office/powerpoint/2010/main" val="16362337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1" name="Google Shape;261;p9: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just">
              <a:lnSpc>
                <a:spcPct val="115000"/>
              </a:lnSpc>
              <a:buFont typeface="Symbol" panose="05050102010706020507" pitchFamily="18" charset="2"/>
              <a:buNone/>
            </a:pPr>
            <a:endParaRPr/>
          </a:p>
        </p:txBody>
      </p:sp>
      <p:sp>
        <p:nvSpPr>
          <p:cNvPr id="262" name="Google Shape;262;p9:notes"/>
          <p:cNvSpPr txBox="1">
            <a:spLocks noGrp="1"/>
          </p:cNvSpPr>
          <p:nvPr>
            <p:ph type="sldNum" idx="12"/>
          </p:nvPr>
        </p:nvSpPr>
        <p:spPr>
          <a:xfrm>
            <a:off x="3851342" y="9431599"/>
            <a:ext cx="2946347" cy="49649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0458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g24e21a423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8" name="Google Shape;1138;g24e21a423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1013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Travail à long terme</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10 structures de santé en Guyane ont reçu des supports</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71C821-6126-4F4D-BD52-A1DFCCBC3F26}"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13837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2023 :</a:t>
            </a:r>
          </a:p>
          <a:p>
            <a:r>
              <a:rPr lang="fr-FR" dirty="0"/>
              <a:t>16 copil commission régionale</a:t>
            </a:r>
          </a:p>
          <a:p>
            <a:r>
              <a:rPr lang="fr-FR" dirty="0"/>
              <a:t>4 webinaires SSI</a:t>
            </a:r>
          </a:p>
          <a:p>
            <a:r>
              <a:rPr lang="fr-FR" dirty="0"/>
              <a:t>3 réunions collectif SSI</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71C821-6126-4F4D-BD52-A1DFCCBC3F26}"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82109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g24e21a423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8" name="Google Shape;1138;g24e21a423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1351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Elo</a:t>
            </a:r>
          </a:p>
          <a:p>
            <a:endParaRPr lang="fr-FR"/>
          </a:p>
        </p:txBody>
      </p:sp>
      <p:sp>
        <p:nvSpPr>
          <p:cNvPr id="4" name="Espace réservé du pied de page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Espace réservé du numéro de diapositive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F85A6A-D8CC-A94A-B06F-CEABC0A0DD4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3383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Elo</a:t>
            </a:r>
          </a:p>
          <a:p>
            <a:endParaRPr lang="fr-FR"/>
          </a:p>
        </p:txBody>
      </p:sp>
      <p:sp>
        <p:nvSpPr>
          <p:cNvPr id="4" name="Espace réservé du pied de page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Espace réservé du numéro de diapositive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F85A6A-D8CC-A94A-B06F-CEABC0A0DD4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802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g24e21a423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8" name="Google Shape;1138;g24e21a423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6141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Hypothèse </a:t>
            </a:r>
          </a:p>
          <a:p>
            <a:endParaRPr lang="fr-FR" dirty="0"/>
          </a:p>
        </p:txBody>
      </p:sp>
      <p:sp>
        <p:nvSpPr>
          <p:cNvPr id="4" name="Espace réservé du pied de page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Espace réservé du numéro de diapositive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F85A6A-D8CC-A94A-B06F-CEABC0A0DD4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949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Espace réservé du numéro de diapositive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F85A6A-D8CC-A94A-B06F-CEABC0A0DD4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2617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Espace réservé du numéro de diapositive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F85A6A-D8CC-A94A-B06F-CEABC0A0DD4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9874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1" name="Google Shape;261;p9: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just">
              <a:lnSpc>
                <a:spcPct val="115000"/>
              </a:lnSpc>
              <a:buFont typeface="Symbol" panose="05050102010706020507" pitchFamily="18" charset="2"/>
              <a:buNone/>
            </a:pPr>
            <a:endParaRPr/>
          </a:p>
        </p:txBody>
      </p:sp>
      <p:sp>
        <p:nvSpPr>
          <p:cNvPr id="262" name="Google Shape;262;p9:notes"/>
          <p:cNvSpPr txBox="1">
            <a:spLocks noGrp="1"/>
          </p:cNvSpPr>
          <p:nvPr>
            <p:ph type="sldNum" idx="12"/>
          </p:nvPr>
        </p:nvSpPr>
        <p:spPr>
          <a:xfrm>
            <a:off x="3851342" y="9431599"/>
            <a:ext cx="2946347"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6</a:t>
            </a:fld>
            <a:endParaRPr/>
          </a:p>
        </p:txBody>
      </p:sp>
    </p:spTree>
    <p:extLst>
      <p:ext uri="{BB962C8B-B14F-4D97-AF65-F5344CB8AC3E}">
        <p14:creationId xmlns:p14="http://schemas.microsoft.com/office/powerpoint/2010/main" val="2559949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g24e21a423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8" name="Google Shape;1138;g24e21a423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2751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g24e21a423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8" name="Google Shape;1138;g24e21a423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3368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1" name="Google Shape;261;p9: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fr-FR"/>
          </a:p>
        </p:txBody>
      </p:sp>
      <p:sp>
        <p:nvSpPr>
          <p:cNvPr id="262" name="Google Shape;262;p9:notes"/>
          <p:cNvSpPr txBox="1">
            <a:spLocks noGrp="1"/>
          </p:cNvSpPr>
          <p:nvPr>
            <p:ph type="sldNum" idx="12"/>
          </p:nvPr>
        </p:nvSpPr>
        <p:spPr>
          <a:xfrm>
            <a:off x="3851342" y="9431599"/>
            <a:ext cx="2946347" cy="49649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9924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g24e21a423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8" name="Google Shape;1138;g24e21a423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6112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g24e21a423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8" name="Google Shape;1138;g24e21a423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8342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Taux de réalisation des exercices en Guyane en 2023 : 67 %</a:t>
            </a:r>
          </a:p>
          <a:p>
            <a:r>
              <a:rPr lang="fr-FR" dirty="0"/>
              <a:t>Accompagnement avec des prestataires spécialistes (AUCAE présent au marché de la CAIH)</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71C821-6126-4F4D-BD52-A1DFCCBC3F26}"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81579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g24e21a423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8" name="Google Shape;1138;g24e21a423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6098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2 sociétés présentes aux Antilles dont 1 avec une implantation en Guyane (1</a:t>
            </a:r>
            <a:r>
              <a:rPr lang="fr-FR" baseline="30000" dirty="0"/>
              <a:t>er</a:t>
            </a:r>
            <a:r>
              <a:rPr lang="fr-FR" dirty="0"/>
              <a:t> acteur HDS en Guyane)</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71C821-6126-4F4D-BD52-A1DFCCBC3F26}"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2974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2 humains</a:t>
            </a:r>
          </a:p>
          <a:p>
            <a:r>
              <a:rPr lang="fr-FR" dirty="0"/>
              <a:t>32 </a:t>
            </a:r>
            <a:r>
              <a:rPr lang="fr-FR" dirty="0" err="1"/>
              <a:t>Organisationelles</a:t>
            </a:r>
            <a:endParaRPr lang="fr-FR" dirty="0"/>
          </a:p>
          <a:p>
            <a:r>
              <a:rPr lang="fr-FR" dirty="0"/>
              <a:t>10 techniques</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4BC280-A791-4AA9-94EF-F0EA3139BD2B}" type="slidenum">
              <a:rPr kumimoji="0" lang="fr-GF"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GF"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35219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2 humains</a:t>
            </a:r>
          </a:p>
          <a:p>
            <a:r>
              <a:rPr lang="fr-FR" dirty="0"/>
              <a:t>32 </a:t>
            </a:r>
            <a:r>
              <a:rPr lang="fr-FR" dirty="0" err="1"/>
              <a:t>Organisationelles</a:t>
            </a:r>
            <a:endParaRPr lang="fr-FR" dirty="0"/>
          </a:p>
          <a:p>
            <a:r>
              <a:rPr lang="fr-FR" dirty="0"/>
              <a:t>10 techniques</a:t>
            </a:r>
          </a:p>
          <a:p>
            <a:endParaRPr lang="fr-FR" dirty="0"/>
          </a:p>
          <a:p>
            <a:r>
              <a:rPr lang="fr-FR" dirty="0"/>
              <a:t>Depuis 2022 :</a:t>
            </a:r>
          </a:p>
          <a:p>
            <a:r>
              <a:rPr lang="fr-FR" dirty="0"/>
              <a:t>27 audits SSI </a:t>
            </a:r>
          </a:p>
          <a:p>
            <a:r>
              <a:rPr lang="fr-FR" dirty="0"/>
              <a:t>27 audits RGPD</a:t>
            </a:r>
          </a:p>
          <a:p>
            <a:endParaRPr lang="fr-FR" dirty="0"/>
          </a:p>
          <a:p>
            <a:r>
              <a:rPr lang="fr-FR" dirty="0"/>
              <a:t>2024 : 5 Parcours 1, et plusieurs prestations en cours à venir</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4BC280-A791-4AA9-94EF-F0EA3139BD2B}" type="slidenum">
              <a:rPr kumimoji="0" lang="fr-GF"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GF"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69882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001BC2D5-BB04-F84C-AB3A-494E932F6BE9}"/>
              </a:ext>
            </a:extLst>
          </p:cNvPr>
          <p:cNvSpPr>
            <a:spLocks noGrp="1"/>
          </p:cNvSpPr>
          <p:nvPr>
            <p:ph type="body" sz="quarter" idx="10" hasCustomPrompt="1"/>
          </p:nvPr>
        </p:nvSpPr>
        <p:spPr>
          <a:xfrm>
            <a:off x="453956" y="1615446"/>
            <a:ext cx="2945227" cy="1106488"/>
          </a:xfrm>
          <a:prstGeom prst="rect">
            <a:avLst/>
          </a:prstGeom>
        </p:spPr>
        <p:txBody>
          <a:bodyPr/>
          <a:lstStyle>
            <a:lvl1pPr marL="0" indent="0">
              <a:buNone/>
              <a:defRPr sz="3600" b="1" i="0">
                <a:solidFill>
                  <a:srgbClr val="706F6F"/>
                </a:solidFill>
                <a:latin typeface="Arial Black" panose="020B0604020202020204" pitchFamily="34" charset="0"/>
                <a:cs typeface="Arial Black" panose="020B0604020202020204" pitchFamily="34" charset="0"/>
              </a:defRPr>
            </a:lvl1pPr>
          </a:lstStyle>
          <a:p>
            <a:pPr lvl="0"/>
            <a:r>
              <a:rPr lang="fr-FR"/>
              <a:t>Sommaire</a:t>
            </a:r>
          </a:p>
        </p:txBody>
      </p:sp>
      <p:sp>
        <p:nvSpPr>
          <p:cNvPr id="12" name="Espace réservé du texte 11">
            <a:extLst>
              <a:ext uri="{FF2B5EF4-FFF2-40B4-BE49-F238E27FC236}">
                <a16:creationId xmlns:a16="http://schemas.microsoft.com/office/drawing/2014/main" id="{A0A8A15F-CA96-5049-8A20-67A707ACE0A6}"/>
              </a:ext>
            </a:extLst>
          </p:cNvPr>
          <p:cNvSpPr>
            <a:spLocks noGrp="1"/>
          </p:cNvSpPr>
          <p:nvPr>
            <p:ph type="body" sz="quarter" idx="11" hasCustomPrompt="1"/>
          </p:nvPr>
        </p:nvSpPr>
        <p:spPr>
          <a:xfrm>
            <a:off x="3472070" y="1615446"/>
            <a:ext cx="6526695" cy="467305"/>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E7366F"/>
              </a:buClr>
              <a:buSzTx/>
              <a:buFont typeface="Wingdings" pitchFamily="2" charset="2"/>
              <a:buChar char="ü"/>
              <a:tabLst/>
              <a:defRPr sz="1600" b="1" i="0">
                <a:solidFill>
                  <a:srgbClr val="706F6F"/>
                </a:solidFill>
                <a:latin typeface="Arial Black" panose="020B0604020202020204" pitchFamily="34" charset="0"/>
                <a:cs typeface="Arial Black" panose="020B0604020202020204" pitchFamily="34" charset="0"/>
              </a:defRPr>
            </a:lvl1pPr>
          </a:lstStyle>
          <a:p>
            <a:pPr lvl="0"/>
            <a:r>
              <a:rPr lang="fr-FR"/>
              <a:t> Cliquez pour modifier les styles du texte du masque</a:t>
            </a:r>
          </a:p>
          <a:p>
            <a:pPr lvl="0"/>
            <a:endParaRPr lang="fr-FR"/>
          </a:p>
        </p:txBody>
      </p:sp>
      <p:sp>
        <p:nvSpPr>
          <p:cNvPr id="15" name="Espace réservé de la date 3">
            <a:extLst>
              <a:ext uri="{FF2B5EF4-FFF2-40B4-BE49-F238E27FC236}">
                <a16:creationId xmlns:a16="http://schemas.microsoft.com/office/drawing/2014/main" id="{179AECF3-1CE8-7A44-9E5E-0773578FDCD2}"/>
              </a:ext>
            </a:extLst>
          </p:cNvPr>
          <p:cNvSpPr>
            <a:spLocks noGrp="1"/>
          </p:cNvSpPr>
          <p:nvPr>
            <p:ph type="dt" sz="half" idx="13"/>
          </p:nvPr>
        </p:nvSpPr>
        <p:spPr>
          <a:xfrm>
            <a:off x="458547" y="6356350"/>
            <a:ext cx="2743200" cy="365125"/>
          </a:xfrm>
        </p:spPr>
        <p:txBody>
          <a:bodyPr/>
          <a:lstStyle>
            <a:lvl1pPr>
              <a:defRPr sz="1000">
                <a:latin typeface="Arial" panose="020B0604020202020204" pitchFamily="34" charset="0"/>
                <a:cs typeface="Arial" panose="020B0604020202020204" pitchFamily="34" charset="0"/>
              </a:defRPr>
            </a:lvl1pPr>
          </a:lstStyle>
          <a:p>
            <a:r>
              <a:rPr lang="fr-FR" dirty="0" smtClean="0"/>
              <a:t>29/02/2024</a:t>
            </a:r>
            <a:endParaRPr lang="fr-FR" dirty="0"/>
          </a:p>
        </p:txBody>
      </p:sp>
      <p:sp>
        <p:nvSpPr>
          <p:cNvPr id="16" name="Espace réservé du pied de page 4">
            <a:extLst>
              <a:ext uri="{FF2B5EF4-FFF2-40B4-BE49-F238E27FC236}">
                <a16:creationId xmlns:a16="http://schemas.microsoft.com/office/drawing/2014/main" id="{83A5FE0D-FDE5-244A-B430-A37245D7C95E}"/>
              </a:ext>
            </a:extLst>
          </p:cNvPr>
          <p:cNvSpPr>
            <a:spLocks noGrp="1"/>
          </p:cNvSpPr>
          <p:nvPr>
            <p:ph type="ftr" sz="quarter" idx="14"/>
          </p:nvPr>
        </p:nvSpPr>
        <p:spPr>
          <a:xfrm>
            <a:off x="3658948" y="6356350"/>
            <a:ext cx="4494452" cy="365125"/>
          </a:xfrm>
        </p:spPr>
        <p:txBody>
          <a:bodyPr/>
          <a:lstStyle>
            <a:lvl1pPr>
              <a:defRPr sz="1000">
                <a:latin typeface="Arial" panose="020B0604020202020204" pitchFamily="34" charset="0"/>
                <a:cs typeface="Arial" panose="020B0604020202020204" pitchFamily="34" charset="0"/>
              </a:defRPr>
            </a:lvl1pPr>
          </a:lstStyle>
          <a:p>
            <a:r>
              <a:rPr lang="fr-FR" dirty="0" smtClean="0"/>
              <a:t>CaRE Guyane</a:t>
            </a:r>
            <a:endParaRPr lang="fr-FR" dirty="0"/>
          </a:p>
        </p:txBody>
      </p:sp>
      <p:sp>
        <p:nvSpPr>
          <p:cNvPr id="17" name="Espace réservé du numéro de diapositive 5">
            <a:extLst>
              <a:ext uri="{FF2B5EF4-FFF2-40B4-BE49-F238E27FC236}">
                <a16:creationId xmlns:a16="http://schemas.microsoft.com/office/drawing/2014/main" id="{988AC688-9144-7044-88BE-E64488186E8A}"/>
              </a:ext>
            </a:extLst>
          </p:cNvPr>
          <p:cNvSpPr>
            <a:spLocks noGrp="1"/>
          </p:cNvSpPr>
          <p:nvPr>
            <p:ph type="sldNum" sz="quarter" idx="15"/>
          </p:nvPr>
        </p:nvSpPr>
        <p:spPr>
          <a:xfrm>
            <a:off x="8898835" y="6356350"/>
            <a:ext cx="2743200" cy="365125"/>
          </a:xfrm>
        </p:spPr>
        <p:txBody>
          <a:bodyPr/>
          <a:lstStyle>
            <a:lvl1pPr>
              <a:defRPr sz="1000">
                <a:latin typeface="Arial" panose="020B0604020202020204" pitchFamily="34" charset="0"/>
                <a:cs typeface="Arial" panose="020B0604020202020204" pitchFamily="34" charset="0"/>
              </a:defRPr>
            </a:lvl1pPr>
          </a:lstStyle>
          <a:p>
            <a:fld id="{4A897389-FDC9-4B4F-9058-9FB9E4529928}" type="slidenum">
              <a:rPr lang="fr-FR" smtClean="0"/>
              <a:pPr/>
              <a:t>‹N°›</a:t>
            </a:fld>
            <a:endParaRPr lang="fr-FR" sz="1000"/>
          </a:p>
        </p:txBody>
      </p:sp>
    </p:spTree>
    <p:extLst>
      <p:ext uri="{BB962C8B-B14F-4D97-AF65-F5344CB8AC3E}">
        <p14:creationId xmlns:p14="http://schemas.microsoft.com/office/powerpoint/2010/main" val="2181379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e_3 CO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8EF13B-65EE-A241-A96F-5C1BD90D1385}"/>
              </a:ext>
            </a:extLst>
          </p:cNvPr>
          <p:cNvSpPr>
            <a:spLocks noGrp="1"/>
          </p:cNvSpPr>
          <p:nvPr>
            <p:ph type="title"/>
          </p:nvPr>
        </p:nvSpPr>
        <p:spPr>
          <a:xfrm>
            <a:off x="1794618" y="399100"/>
            <a:ext cx="7921950" cy="616429"/>
          </a:xfrm>
        </p:spPr>
        <p:txBody>
          <a:bodyPr/>
          <a:lstStyle/>
          <a:p>
            <a:r>
              <a:rPr lang="fr-FR"/>
              <a:t>Modifiez le style du titre</a:t>
            </a:r>
          </a:p>
        </p:txBody>
      </p:sp>
      <p:sp>
        <p:nvSpPr>
          <p:cNvPr id="3" name="Espace réservé de la date 2">
            <a:extLst>
              <a:ext uri="{FF2B5EF4-FFF2-40B4-BE49-F238E27FC236}">
                <a16:creationId xmlns:a16="http://schemas.microsoft.com/office/drawing/2014/main" id="{B6DD949A-7567-0648-AA0E-E1657BB164C7}"/>
              </a:ext>
            </a:extLst>
          </p:cNvPr>
          <p:cNvSpPr>
            <a:spLocks noGrp="1"/>
          </p:cNvSpPr>
          <p:nvPr>
            <p:ph type="dt" sz="half" idx="10"/>
          </p:nvPr>
        </p:nvSpPr>
        <p:spPr/>
        <p:txBody>
          <a:bodyPr/>
          <a:lstStyle>
            <a:lvl1pPr>
              <a:defRPr sz="1000">
                <a:latin typeface="Arial" panose="020B0604020202020204" pitchFamily="34" charset="0"/>
                <a:cs typeface="Arial" panose="020B0604020202020204" pitchFamily="34" charset="0"/>
              </a:defRPr>
            </a:lvl1pPr>
          </a:lstStyle>
          <a:p>
            <a:r>
              <a:rPr lang="fr-FR"/>
              <a:t>XX/01/2024</a:t>
            </a:r>
          </a:p>
        </p:txBody>
      </p:sp>
      <p:sp>
        <p:nvSpPr>
          <p:cNvPr id="4" name="Espace réservé du pied de page 3">
            <a:extLst>
              <a:ext uri="{FF2B5EF4-FFF2-40B4-BE49-F238E27FC236}">
                <a16:creationId xmlns:a16="http://schemas.microsoft.com/office/drawing/2014/main" id="{6670091D-C6A0-E74D-AE8A-7F507D09133C}"/>
              </a:ext>
            </a:extLst>
          </p:cNvPr>
          <p:cNvSpPr>
            <a:spLocks noGrp="1"/>
          </p:cNvSpPr>
          <p:nvPr>
            <p:ph type="ftr" sz="quarter" idx="11"/>
          </p:nvPr>
        </p:nvSpPr>
        <p:spPr/>
        <p:txBody>
          <a:bodyPr/>
          <a:lstStyle>
            <a:lvl1pPr>
              <a:defRPr sz="1000">
                <a:latin typeface="Arial" panose="020B0604020202020204" pitchFamily="34" charset="0"/>
                <a:cs typeface="Arial" panose="020B0604020202020204" pitchFamily="34" charset="0"/>
              </a:defRPr>
            </a:lvl1pPr>
          </a:lstStyle>
          <a:p>
            <a:r>
              <a:rPr lang="fr-FR"/>
              <a:t>Webinaire CaRE</a:t>
            </a:r>
          </a:p>
        </p:txBody>
      </p:sp>
      <p:sp>
        <p:nvSpPr>
          <p:cNvPr id="5" name="Espace réservé du numéro de diapositive 4">
            <a:extLst>
              <a:ext uri="{FF2B5EF4-FFF2-40B4-BE49-F238E27FC236}">
                <a16:creationId xmlns:a16="http://schemas.microsoft.com/office/drawing/2014/main" id="{1C2454A3-0120-9840-B92A-296902EC55F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4A897389-FDC9-4B4F-9058-9FB9E4529928}" type="slidenum">
              <a:rPr lang="fr-FR" smtClean="0"/>
              <a:pPr/>
              <a:t>‹N°›</a:t>
            </a:fld>
            <a:endParaRPr lang="fr-FR" sz="1000"/>
          </a:p>
        </p:txBody>
      </p:sp>
      <p:sp>
        <p:nvSpPr>
          <p:cNvPr id="8" name="Espace réservé du texte 7">
            <a:extLst>
              <a:ext uri="{FF2B5EF4-FFF2-40B4-BE49-F238E27FC236}">
                <a16:creationId xmlns:a16="http://schemas.microsoft.com/office/drawing/2014/main" id="{A458E7E8-288B-3943-A5C7-A7D2F699B8A3}"/>
              </a:ext>
            </a:extLst>
          </p:cNvPr>
          <p:cNvSpPr>
            <a:spLocks noGrp="1"/>
          </p:cNvSpPr>
          <p:nvPr>
            <p:ph type="body" sz="quarter" idx="14" hasCustomPrompt="1"/>
          </p:nvPr>
        </p:nvSpPr>
        <p:spPr>
          <a:xfrm>
            <a:off x="458545" y="1350234"/>
            <a:ext cx="11279429" cy="452927"/>
          </a:xfrm>
          <a:prstGeom prst="rect">
            <a:avLst/>
          </a:prstGeom>
        </p:spPr>
        <p:txBody>
          <a:bodyPr/>
          <a:lstStyle>
            <a:lvl1pPr marL="0" indent="0">
              <a:buNone/>
              <a:defRPr sz="1800" b="1"/>
            </a:lvl1pPr>
          </a:lstStyle>
          <a:p>
            <a:pPr lvl="0"/>
            <a:r>
              <a:rPr lang="fr-FR"/>
              <a:t>CLIQUEZ POUR MODIFIER LES STYLES DU TEXTE DU MASQUE</a:t>
            </a:r>
          </a:p>
        </p:txBody>
      </p:sp>
      <p:sp>
        <p:nvSpPr>
          <p:cNvPr id="10" name="Espace réservé du texte 9">
            <a:extLst>
              <a:ext uri="{FF2B5EF4-FFF2-40B4-BE49-F238E27FC236}">
                <a16:creationId xmlns:a16="http://schemas.microsoft.com/office/drawing/2014/main" id="{40E9687A-5B02-3A42-AFB6-6172A1028333}"/>
              </a:ext>
            </a:extLst>
          </p:cNvPr>
          <p:cNvSpPr>
            <a:spLocks noGrp="1"/>
          </p:cNvSpPr>
          <p:nvPr>
            <p:ph type="body" sz="quarter" idx="15"/>
          </p:nvPr>
        </p:nvSpPr>
        <p:spPr>
          <a:xfrm>
            <a:off x="458546" y="1914258"/>
            <a:ext cx="3596620" cy="4108855"/>
          </a:xfrm>
          <a:prstGeom prst="rect">
            <a:avLst/>
          </a:prstGeom>
        </p:spPr>
        <p:txBody>
          <a:bodyPr/>
          <a:lstStyle>
            <a:lvl1pPr>
              <a:buClr>
                <a:srgbClr val="E7366F"/>
              </a:buClr>
              <a:buFont typeface="Wingdings" pitchFamily="2" charset="2"/>
              <a:buChar char="ü"/>
              <a:defRPr sz="1600"/>
            </a:lvl1pPr>
            <a:lvl2pPr>
              <a:defRPr sz="1600"/>
            </a:lvl2pPr>
            <a:lvl3pPr>
              <a:defRPr sz="16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4" name="Espace réservé du texte 9">
            <a:extLst>
              <a:ext uri="{FF2B5EF4-FFF2-40B4-BE49-F238E27FC236}">
                <a16:creationId xmlns:a16="http://schemas.microsoft.com/office/drawing/2014/main" id="{D00A0424-AA5D-F141-8EBD-EE28B4F3DDB8}"/>
              </a:ext>
            </a:extLst>
          </p:cNvPr>
          <p:cNvSpPr>
            <a:spLocks noGrp="1"/>
          </p:cNvSpPr>
          <p:nvPr>
            <p:ph type="body" sz="quarter" idx="16"/>
          </p:nvPr>
        </p:nvSpPr>
        <p:spPr>
          <a:xfrm>
            <a:off x="4314928" y="1914258"/>
            <a:ext cx="3596620" cy="4108855"/>
          </a:xfrm>
          <a:prstGeom prst="rect">
            <a:avLst/>
          </a:prstGeom>
        </p:spPr>
        <p:txBody>
          <a:bodyPr/>
          <a:lstStyle>
            <a:lvl1pPr>
              <a:buClr>
                <a:srgbClr val="E7366F"/>
              </a:buClr>
              <a:buFont typeface="Wingdings" pitchFamily="2" charset="2"/>
              <a:buChar char="ü"/>
              <a:defRPr lang="fr-FR" sz="1600" kern="1200" dirty="0">
                <a:solidFill>
                  <a:srgbClr val="706F6F"/>
                </a:solidFill>
                <a:latin typeface="Arial" panose="020B0604020202020204" pitchFamily="34" charset="0"/>
                <a:ea typeface="+mn-ea"/>
                <a:cs typeface="Arial" panose="020B0604020202020204" pitchFamily="34" charset="0"/>
              </a:defRPr>
            </a:lvl1pPr>
            <a:lvl2pPr>
              <a:defRPr sz="1600"/>
            </a:lvl2pPr>
            <a:lvl3pPr>
              <a:defRPr sz="16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 name="Espace réservé du texte 9">
            <a:extLst>
              <a:ext uri="{FF2B5EF4-FFF2-40B4-BE49-F238E27FC236}">
                <a16:creationId xmlns:a16="http://schemas.microsoft.com/office/drawing/2014/main" id="{160CF007-FDAE-9C4E-B5BB-EB63C4AB890D}"/>
              </a:ext>
            </a:extLst>
          </p:cNvPr>
          <p:cNvSpPr>
            <a:spLocks noGrp="1"/>
          </p:cNvSpPr>
          <p:nvPr>
            <p:ph type="body" sz="quarter" idx="17"/>
          </p:nvPr>
        </p:nvSpPr>
        <p:spPr>
          <a:xfrm>
            <a:off x="8171311" y="1914258"/>
            <a:ext cx="3596620" cy="4108855"/>
          </a:xfrm>
          <a:prstGeom prst="rect">
            <a:avLst/>
          </a:prstGeom>
        </p:spPr>
        <p:txBody>
          <a:bodyPr/>
          <a:lstStyle>
            <a:lvl1pPr>
              <a:buClr>
                <a:srgbClr val="E7366F"/>
              </a:buClr>
              <a:buFont typeface="Wingdings" pitchFamily="2" charset="2"/>
              <a:buChar char="ü"/>
              <a:defRPr sz="1600"/>
            </a:lvl1pPr>
            <a:lvl2pPr>
              <a:defRPr sz="1600"/>
            </a:lvl2pPr>
            <a:lvl3pPr>
              <a:defRPr sz="16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48687489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25"/>
        <p:cNvGrpSpPr/>
        <p:nvPr/>
      </p:nvGrpSpPr>
      <p:grpSpPr>
        <a:xfrm>
          <a:off x="0" y="0"/>
          <a:ext cx="0" cy="0"/>
          <a:chOff x="0" y="0"/>
          <a:chExt cx="0" cy="0"/>
        </a:xfrm>
      </p:grpSpPr>
      <p:sp>
        <p:nvSpPr>
          <p:cNvPr id="26" name="Google Shape;26;p16"/>
          <p:cNvSpPr txBox="1">
            <a:spLocks noGrp="1"/>
          </p:cNvSpPr>
          <p:nvPr>
            <p:ph type="title"/>
          </p:nvPr>
        </p:nvSpPr>
        <p:spPr>
          <a:xfrm>
            <a:off x="1103445" y="116632"/>
            <a:ext cx="10752123" cy="720008"/>
          </a:xfrm>
          <a:prstGeom prst="rect">
            <a:avLst/>
          </a:prstGeom>
          <a:noFill/>
          <a:ln>
            <a:noFill/>
          </a:ln>
        </p:spPr>
        <p:txBody>
          <a:bodyPr spcFirstLastPara="1" wrap="square" lIns="0" tIns="0" rIns="0" bIns="0" anchor="b" anchorCtr="0">
            <a:normAutofit/>
          </a:bodyPr>
          <a:lstStyle>
            <a:lvl1pPr lvl="0" algn="l">
              <a:lnSpc>
                <a:spcPct val="110000"/>
              </a:lnSpc>
              <a:spcBef>
                <a:spcPts val="0"/>
              </a:spcBef>
              <a:spcAft>
                <a:spcPts val="0"/>
              </a:spcAft>
              <a:buClr>
                <a:srgbClr val="006AB2"/>
              </a:buClr>
              <a:buSzPts val="2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6"/>
          <p:cNvSpPr txBox="1">
            <a:spLocks noGrp="1"/>
          </p:cNvSpPr>
          <p:nvPr>
            <p:ph type="sldNum" idx="12"/>
          </p:nvPr>
        </p:nvSpPr>
        <p:spPr>
          <a:xfrm>
            <a:off x="143339" y="6333323"/>
            <a:ext cx="383117" cy="365125"/>
          </a:xfrm>
          <a:prstGeom prst="rect">
            <a:avLst/>
          </a:prstGeom>
          <a:noFill/>
          <a:ln>
            <a:noFill/>
          </a:ln>
        </p:spPr>
        <p:txBody>
          <a:bodyPr spcFirstLastPara="1" wrap="square" lIns="0" tIns="0" rIns="0" bIns="0" anchor="ctr" anchorCtr="0">
            <a:noAutofit/>
          </a:bodyPr>
          <a:lstStyle>
            <a:lvl1pPr marL="0" lvl="0" indent="0" algn="ctr">
              <a:spcBef>
                <a:spcPts val="0"/>
              </a:spcBef>
              <a:spcAft>
                <a:spcPts val="0"/>
              </a:spcAft>
              <a:buNone/>
              <a:defRPr sz="1067" b="0" i="1" u="none" strike="noStrike" cap="none">
                <a:solidFill>
                  <a:srgbClr val="575757"/>
                </a:solidFill>
                <a:latin typeface="Arial"/>
                <a:ea typeface="Arial"/>
                <a:cs typeface="Arial"/>
                <a:sym typeface="Arial"/>
              </a:defRPr>
            </a:lvl1pPr>
            <a:lvl2pPr marL="0" lvl="1" indent="0" algn="ctr">
              <a:spcBef>
                <a:spcPts val="0"/>
              </a:spcBef>
              <a:spcAft>
                <a:spcPts val="0"/>
              </a:spcAft>
              <a:buNone/>
              <a:defRPr sz="1067" b="0" i="1" u="none" strike="noStrike" cap="none">
                <a:solidFill>
                  <a:srgbClr val="575757"/>
                </a:solidFill>
                <a:latin typeface="Arial"/>
                <a:ea typeface="Arial"/>
                <a:cs typeface="Arial"/>
                <a:sym typeface="Arial"/>
              </a:defRPr>
            </a:lvl2pPr>
            <a:lvl3pPr marL="0" lvl="2" indent="0" algn="ctr">
              <a:spcBef>
                <a:spcPts val="0"/>
              </a:spcBef>
              <a:spcAft>
                <a:spcPts val="0"/>
              </a:spcAft>
              <a:buNone/>
              <a:defRPr sz="1067" b="0" i="1" u="none" strike="noStrike" cap="none">
                <a:solidFill>
                  <a:srgbClr val="575757"/>
                </a:solidFill>
                <a:latin typeface="Arial"/>
                <a:ea typeface="Arial"/>
                <a:cs typeface="Arial"/>
                <a:sym typeface="Arial"/>
              </a:defRPr>
            </a:lvl3pPr>
            <a:lvl4pPr marL="0" lvl="3" indent="0" algn="ctr">
              <a:spcBef>
                <a:spcPts val="0"/>
              </a:spcBef>
              <a:spcAft>
                <a:spcPts val="0"/>
              </a:spcAft>
              <a:buNone/>
              <a:defRPr sz="1067" b="0" i="1" u="none" strike="noStrike" cap="none">
                <a:solidFill>
                  <a:srgbClr val="575757"/>
                </a:solidFill>
                <a:latin typeface="Arial"/>
                <a:ea typeface="Arial"/>
                <a:cs typeface="Arial"/>
                <a:sym typeface="Arial"/>
              </a:defRPr>
            </a:lvl4pPr>
            <a:lvl5pPr marL="0" lvl="4" indent="0" algn="ctr">
              <a:spcBef>
                <a:spcPts val="0"/>
              </a:spcBef>
              <a:spcAft>
                <a:spcPts val="0"/>
              </a:spcAft>
              <a:buNone/>
              <a:defRPr sz="1067" b="0" i="1" u="none" strike="noStrike" cap="none">
                <a:solidFill>
                  <a:srgbClr val="575757"/>
                </a:solidFill>
                <a:latin typeface="Arial"/>
                <a:ea typeface="Arial"/>
                <a:cs typeface="Arial"/>
                <a:sym typeface="Arial"/>
              </a:defRPr>
            </a:lvl5pPr>
            <a:lvl6pPr marL="0" lvl="5" indent="0" algn="ctr">
              <a:spcBef>
                <a:spcPts val="0"/>
              </a:spcBef>
              <a:spcAft>
                <a:spcPts val="0"/>
              </a:spcAft>
              <a:buNone/>
              <a:defRPr sz="1067" b="0" i="1" u="none" strike="noStrike" cap="none">
                <a:solidFill>
                  <a:srgbClr val="575757"/>
                </a:solidFill>
                <a:latin typeface="Arial"/>
                <a:ea typeface="Arial"/>
                <a:cs typeface="Arial"/>
                <a:sym typeface="Arial"/>
              </a:defRPr>
            </a:lvl6pPr>
            <a:lvl7pPr marL="0" lvl="6" indent="0" algn="ctr">
              <a:spcBef>
                <a:spcPts val="0"/>
              </a:spcBef>
              <a:spcAft>
                <a:spcPts val="0"/>
              </a:spcAft>
              <a:buNone/>
              <a:defRPr sz="1067" b="0" i="1" u="none" strike="noStrike" cap="none">
                <a:solidFill>
                  <a:srgbClr val="575757"/>
                </a:solidFill>
                <a:latin typeface="Arial"/>
                <a:ea typeface="Arial"/>
                <a:cs typeface="Arial"/>
                <a:sym typeface="Arial"/>
              </a:defRPr>
            </a:lvl7pPr>
            <a:lvl8pPr marL="0" lvl="7" indent="0" algn="ctr">
              <a:spcBef>
                <a:spcPts val="0"/>
              </a:spcBef>
              <a:spcAft>
                <a:spcPts val="0"/>
              </a:spcAft>
              <a:buNone/>
              <a:defRPr sz="1067" b="0" i="1" u="none" strike="noStrike" cap="none">
                <a:solidFill>
                  <a:srgbClr val="575757"/>
                </a:solidFill>
                <a:latin typeface="Arial"/>
                <a:ea typeface="Arial"/>
                <a:cs typeface="Arial"/>
                <a:sym typeface="Arial"/>
              </a:defRPr>
            </a:lvl8pPr>
            <a:lvl9pPr marL="0" lvl="8" indent="0" algn="ctr">
              <a:spcBef>
                <a:spcPts val="0"/>
              </a:spcBef>
              <a:spcAft>
                <a:spcPts val="0"/>
              </a:spcAft>
              <a:buNone/>
              <a:defRPr sz="1067" b="0" i="1" u="none" strike="noStrike" cap="none">
                <a:solidFill>
                  <a:srgbClr val="575757"/>
                </a:solidFill>
                <a:latin typeface="Arial"/>
                <a:ea typeface="Arial"/>
                <a:cs typeface="Arial"/>
                <a:sym typeface="Arial"/>
              </a:defRPr>
            </a:lvl9pPr>
          </a:lstStyle>
          <a:p>
            <a:fld id="{00000000-1234-1234-1234-123412341234}" type="slidenum">
              <a:rPr lang="fr-FR" smtClean="0"/>
              <a:pPr/>
              <a:t>‹N°›</a:t>
            </a:fld>
            <a:endParaRPr lang="fr-FR"/>
          </a:p>
        </p:txBody>
      </p:sp>
      <p:sp>
        <p:nvSpPr>
          <p:cNvPr id="28" name="Google Shape;28;p16"/>
          <p:cNvSpPr txBox="1">
            <a:spLocks noGrp="1"/>
          </p:cNvSpPr>
          <p:nvPr>
            <p:ph type="ftr" idx="11"/>
          </p:nvPr>
        </p:nvSpPr>
        <p:spPr>
          <a:xfrm>
            <a:off x="545004" y="6333323"/>
            <a:ext cx="9235315" cy="3651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575757"/>
              </a:buClr>
              <a:buSzPts val="800"/>
              <a:buFont typeface="Arial"/>
              <a:buNone/>
              <a:defRPr sz="1067"/>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r-FR"/>
              <a:t>| GTT Cybersécurité #16</a:t>
            </a:r>
          </a:p>
        </p:txBody>
      </p:sp>
      <p:sp>
        <p:nvSpPr>
          <p:cNvPr id="29" name="Google Shape;29;p16"/>
          <p:cNvSpPr txBox="1">
            <a:spLocks noGrp="1"/>
          </p:cNvSpPr>
          <p:nvPr>
            <p:ph type="body" idx="1"/>
          </p:nvPr>
        </p:nvSpPr>
        <p:spPr>
          <a:xfrm>
            <a:off x="1103445" y="1124744"/>
            <a:ext cx="10753195" cy="4992555"/>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2400"/>
              </a:spcBef>
              <a:spcAft>
                <a:spcPts val="0"/>
              </a:spcAft>
              <a:buClr>
                <a:schemeClr val="dk2"/>
              </a:buClr>
              <a:buSzPts val="1800"/>
              <a:buNone/>
              <a:defRPr/>
            </a:lvl1pPr>
            <a:lvl2pPr marL="1219170" lvl="1" indent="-457189" algn="l">
              <a:lnSpc>
                <a:spcPct val="100000"/>
              </a:lnSpc>
              <a:spcBef>
                <a:spcPts val="1200"/>
              </a:spcBef>
              <a:spcAft>
                <a:spcPts val="0"/>
              </a:spcAft>
              <a:buSzPts val="1800"/>
              <a:buChar char="►"/>
              <a:defRPr/>
            </a:lvl2pPr>
            <a:lvl3pPr marL="1828754" lvl="2" indent="-457189" algn="l">
              <a:lnSpc>
                <a:spcPct val="100000"/>
              </a:lnSpc>
              <a:spcBef>
                <a:spcPts val="533"/>
              </a:spcBef>
              <a:spcAft>
                <a:spcPts val="0"/>
              </a:spcAft>
              <a:buClr>
                <a:srgbClr val="575757"/>
              </a:buClr>
              <a:buSzPts val="1800"/>
              <a:buChar char="&lt;"/>
              <a:defRPr/>
            </a:lvl3pPr>
            <a:lvl4pPr marL="2438339" lvl="3" indent="-458881" algn="l">
              <a:lnSpc>
                <a:spcPct val="100000"/>
              </a:lnSpc>
              <a:spcBef>
                <a:spcPts val="533"/>
              </a:spcBef>
              <a:spcAft>
                <a:spcPts val="0"/>
              </a:spcAft>
              <a:buClr>
                <a:srgbClr val="575757"/>
              </a:buClr>
              <a:buSzPts val="1820"/>
              <a:buChar char="•"/>
              <a:defRPr sz="1867"/>
            </a:lvl4pPr>
            <a:lvl5pPr marL="3047924" lvl="4" indent="-416550" algn="l">
              <a:lnSpc>
                <a:spcPct val="100000"/>
              </a:lnSpc>
              <a:spcBef>
                <a:spcPts val="267"/>
              </a:spcBef>
              <a:spcAft>
                <a:spcPts val="0"/>
              </a:spcAft>
              <a:buClr>
                <a:srgbClr val="575757"/>
              </a:buClr>
              <a:buSzPts val="1320"/>
              <a:buChar char="•"/>
              <a:defRPr sz="1600"/>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94823458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e-2 CO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8EF13B-65EE-A241-A96F-5C1BD90D1385}"/>
              </a:ext>
            </a:extLst>
          </p:cNvPr>
          <p:cNvSpPr>
            <a:spLocks noGrp="1"/>
          </p:cNvSpPr>
          <p:nvPr>
            <p:ph type="title"/>
          </p:nvPr>
        </p:nvSpPr>
        <p:spPr>
          <a:xfrm>
            <a:off x="2570748" y="399100"/>
            <a:ext cx="6831669" cy="616429"/>
          </a:xfrm>
        </p:spPr>
        <p:txBody>
          <a:bodyPr/>
          <a:lstStyle/>
          <a:p>
            <a:r>
              <a:rPr lang="fr-FR"/>
              <a:t>Modifiez le style du titre</a:t>
            </a:r>
          </a:p>
        </p:txBody>
      </p:sp>
      <p:sp>
        <p:nvSpPr>
          <p:cNvPr id="3" name="Espace réservé de la date 2">
            <a:extLst>
              <a:ext uri="{FF2B5EF4-FFF2-40B4-BE49-F238E27FC236}">
                <a16:creationId xmlns:a16="http://schemas.microsoft.com/office/drawing/2014/main" id="{B6DD949A-7567-0648-AA0E-E1657BB164C7}"/>
              </a:ext>
            </a:extLst>
          </p:cNvPr>
          <p:cNvSpPr>
            <a:spLocks noGrp="1"/>
          </p:cNvSpPr>
          <p:nvPr>
            <p:ph type="dt" sz="half" idx="10"/>
          </p:nvPr>
        </p:nvSpPr>
        <p:spPr/>
        <p:txBody>
          <a:bodyPr/>
          <a:lstStyle>
            <a:lvl1pPr>
              <a:defRPr sz="1000">
                <a:latin typeface="Arial" panose="020B0604020202020204" pitchFamily="34" charset="0"/>
                <a:cs typeface="Arial" panose="020B0604020202020204" pitchFamily="34" charset="0"/>
              </a:defRPr>
            </a:lvl1pPr>
          </a:lstStyle>
          <a:p>
            <a:r>
              <a:rPr lang="fr-FR"/>
              <a:t>XX/01/2024</a:t>
            </a:r>
          </a:p>
        </p:txBody>
      </p:sp>
      <p:sp>
        <p:nvSpPr>
          <p:cNvPr id="4" name="Espace réservé du pied de page 3">
            <a:extLst>
              <a:ext uri="{FF2B5EF4-FFF2-40B4-BE49-F238E27FC236}">
                <a16:creationId xmlns:a16="http://schemas.microsoft.com/office/drawing/2014/main" id="{6670091D-C6A0-E74D-AE8A-7F507D09133C}"/>
              </a:ext>
            </a:extLst>
          </p:cNvPr>
          <p:cNvSpPr>
            <a:spLocks noGrp="1"/>
          </p:cNvSpPr>
          <p:nvPr>
            <p:ph type="ftr" sz="quarter" idx="11"/>
          </p:nvPr>
        </p:nvSpPr>
        <p:spPr/>
        <p:txBody>
          <a:bodyPr/>
          <a:lstStyle>
            <a:lvl1pPr>
              <a:defRPr sz="1000">
                <a:latin typeface="Arial" panose="020B0604020202020204" pitchFamily="34" charset="0"/>
                <a:cs typeface="Arial" panose="020B0604020202020204" pitchFamily="34" charset="0"/>
              </a:defRPr>
            </a:lvl1pPr>
          </a:lstStyle>
          <a:p>
            <a:r>
              <a:rPr lang="fr-FR"/>
              <a:t>Webinaire CaRE</a:t>
            </a:r>
          </a:p>
        </p:txBody>
      </p:sp>
      <p:sp>
        <p:nvSpPr>
          <p:cNvPr id="5" name="Espace réservé du numéro de diapositive 4">
            <a:extLst>
              <a:ext uri="{FF2B5EF4-FFF2-40B4-BE49-F238E27FC236}">
                <a16:creationId xmlns:a16="http://schemas.microsoft.com/office/drawing/2014/main" id="{1C2454A3-0120-9840-B92A-296902EC55F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4A897389-FDC9-4B4F-9058-9FB9E4529928}" type="slidenum">
              <a:rPr lang="fr-FR" smtClean="0"/>
              <a:pPr/>
              <a:t>‹N°›</a:t>
            </a:fld>
            <a:endParaRPr lang="fr-FR" sz="1000"/>
          </a:p>
        </p:txBody>
      </p:sp>
      <p:sp>
        <p:nvSpPr>
          <p:cNvPr id="8" name="Espace réservé du texte 7">
            <a:extLst>
              <a:ext uri="{FF2B5EF4-FFF2-40B4-BE49-F238E27FC236}">
                <a16:creationId xmlns:a16="http://schemas.microsoft.com/office/drawing/2014/main" id="{A458E7E8-288B-3943-A5C7-A7D2F699B8A3}"/>
              </a:ext>
            </a:extLst>
          </p:cNvPr>
          <p:cNvSpPr>
            <a:spLocks noGrp="1"/>
          </p:cNvSpPr>
          <p:nvPr>
            <p:ph type="body" sz="quarter" idx="14" hasCustomPrompt="1"/>
          </p:nvPr>
        </p:nvSpPr>
        <p:spPr>
          <a:xfrm>
            <a:off x="458545" y="1348766"/>
            <a:ext cx="11279429" cy="351847"/>
          </a:xfrm>
          <a:prstGeom prst="rect">
            <a:avLst/>
          </a:prstGeom>
        </p:spPr>
        <p:txBody>
          <a:bodyPr/>
          <a:lstStyle>
            <a:lvl1pPr marL="0" indent="0">
              <a:buNone/>
              <a:defRPr sz="1800" b="1"/>
            </a:lvl1pPr>
          </a:lstStyle>
          <a:p>
            <a:pPr lvl="0"/>
            <a:r>
              <a:rPr lang="fr-FR"/>
              <a:t>CLIQUEZ POUR MODIFIER LES STYLES DU TEXTE DU MASQUE</a:t>
            </a:r>
          </a:p>
        </p:txBody>
      </p:sp>
      <p:sp>
        <p:nvSpPr>
          <p:cNvPr id="10" name="Espace réservé du texte 9">
            <a:extLst>
              <a:ext uri="{FF2B5EF4-FFF2-40B4-BE49-F238E27FC236}">
                <a16:creationId xmlns:a16="http://schemas.microsoft.com/office/drawing/2014/main" id="{40E9687A-5B02-3A42-AFB6-6172A1028333}"/>
              </a:ext>
            </a:extLst>
          </p:cNvPr>
          <p:cNvSpPr>
            <a:spLocks noGrp="1"/>
          </p:cNvSpPr>
          <p:nvPr>
            <p:ph type="body" sz="quarter" idx="15"/>
          </p:nvPr>
        </p:nvSpPr>
        <p:spPr>
          <a:xfrm>
            <a:off x="458546" y="1786071"/>
            <a:ext cx="5365784" cy="4237042"/>
          </a:xfrm>
          <a:prstGeom prst="rect">
            <a:avLst/>
          </a:prstGeom>
        </p:spPr>
        <p:txBody>
          <a:bodyPr/>
          <a:lstStyle>
            <a:lvl1pPr>
              <a:buClr>
                <a:srgbClr val="E7366F"/>
              </a:buClr>
              <a:buFont typeface="Wingdings" pitchFamily="2" charset="2"/>
              <a:buChar char="ü"/>
              <a:defRPr sz="1600"/>
            </a:lvl1pPr>
            <a:lvl2pPr>
              <a:defRPr sz="1600"/>
            </a:lvl2pPr>
            <a:lvl3pPr>
              <a:defRPr sz="16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Espace réservé du texte 9">
            <a:extLst>
              <a:ext uri="{FF2B5EF4-FFF2-40B4-BE49-F238E27FC236}">
                <a16:creationId xmlns:a16="http://schemas.microsoft.com/office/drawing/2014/main" id="{2DAA330B-CD3F-4843-A6F1-9EB558576091}"/>
              </a:ext>
            </a:extLst>
          </p:cNvPr>
          <p:cNvSpPr>
            <a:spLocks noGrp="1"/>
          </p:cNvSpPr>
          <p:nvPr>
            <p:ph type="body" sz="quarter" idx="16"/>
          </p:nvPr>
        </p:nvSpPr>
        <p:spPr>
          <a:xfrm>
            <a:off x="6382268" y="1786071"/>
            <a:ext cx="5365784" cy="4237042"/>
          </a:xfrm>
          <a:prstGeom prst="rect">
            <a:avLst/>
          </a:prstGeom>
        </p:spPr>
        <p:txBody>
          <a:bodyPr/>
          <a:lstStyle>
            <a:lvl1pPr>
              <a:buClr>
                <a:srgbClr val="E7366F"/>
              </a:buClr>
              <a:buFont typeface="Wingdings" pitchFamily="2" charset="2"/>
              <a:buChar char="ü"/>
              <a:defRPr sz="1600"/>
            </a:lvl1pPr>
            <a:lvl2pPr>
              <a:defRPr sz="1600"/>
            </a:lvl2pPr>
            <a:lvl3pPr>
              <a:defRPr sz="16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72179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seul-Bleu-clai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9AFE91-9375-F543-8BF4-53C9B66F73A7}"/>
              </a:ext>
            </a:extLst>
          </p:cNvPr>
          <p:cNvSpPr/>
          <p:nvPr userDrawn="1"/>
        </p:nvSpPr>
        <p:spPr>
          <a:xfrm>
            <a:off x="453223" y="1272209"/>
            <a:ext cx="11281577" cy="5128591"/>
          </a:xfrm>
          <a:prstGeom prst="rect">
            <a:avLst/>
          </a:prstGeom>
          <a:solidFill>
            <a:srgbClr val="BDE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texte 9">
            <a:extLst>
              <a:ext uri="{FF2B5EF4-FFF2-40B4-BE49-F238E27FC236}">
                <a16:creationId xmlns:a16="http://schemas.microsoft.com/office/drawing/2014/main" id="{001BC2D5-BB04-F84C-AB3A-494E932F6BE9}"/>
              </a:ext>
            </a:extLst>
          </p:cNvPr>
          <p:cNvSpPr>
            <a:spLocks noGrp="1"/>
          </p:cNvSpPr>
          <p:nvPr>
            <p:ph type="body" sz="quarter" idx="10"/>
          </p:nvPr>
        </p:nvSpPr>
        <p:spPr>
          <a:xfrm>
            <a:off x="1408113" y="4067175"/>
            <a:ext cx="9444037" cy="1106488"/>
          </a:xfrm>
          <a:prstGeom prst="rect">
            <a:avLst/>
          </a:prstGeom>
        </p:spPr>
        <p:txBody>
          <a:bodyPr/>
          <a:lstStyle>
            <a:lvl1pPr marL="0" indent="0">
              <a:buNone/>
              <a:defRPr sz="3600" b="1" i="0">
                <a:solidFill>
                  <a:schemeClr val="bg1"/>
                </a:solidFill>
                <a:latin typeface="Arial Black" panose="020B0604020202020204" pitchFamily="34" charset="0"/>
                <a:cs typeface="Arial Black" panose="020B0604020202020204" pitchFamily="34" charset="0"/>
              </a:defRPr>
            </a:lvl1pPr>
          </a:lstStyle>
          <a:p>
            <a:pPr lvl="0"/>
            <a:r>
              <a:rPr lang="fr-FR"/>
              <a:t>Cliquez pour modifier les styles du texte du masque</a:t>
            </a:r>
          </a:p>
        </p:txBody>
      </p:sp>
      <p:sp>
        <p:nvSpPr>
          <p:cNvPr id="12" name="Espace réservé du texte 11">
            <a:extLst>
              <a:ext uri="{FF2B5EF4-FFF2-40B4-BE49-F238E27FC236}">
                <a16:creationId xmlns:a16="http://schemas.microsoft.com/office/drawing/2014/main" id="{A0A8A15F-CA96-5049-8A20-67A707ACE0A6}"/>
              </a:ext>
            </a:extLst>
          </p:cNvPr>
          <p:cNvSpPr>
            <a:spLocks noGrp="1"/>
          </p:cNvSpPr>
          <p:nvPr>
            <p:ph type="body" sz="quarter" idx="11"/>
          </p:nvPr>
        </p:nvSpPr>
        <p:spPr>
          <a:xfrm>
            <a:off x="1408113" y="5173663"/>
            <a:ext cx="9444037" cy="1058862"/>
          </a:xfrm>
          <a:prstGeom prst="rect">
            <a:avLst/>
          </a:prstGeom>
        </p:spPr>
        <p:txBody>
          <a:bodyPr/>
          <a:lstStyle>
            <a:lvl1pPr marL="0" indent="0">
              <a:buNone/>
              <a:defRPr sz="2000" b="1" i="0">
                <a:solidFill>
                  <a:schemeClr val="bg1"/>
                </a:solidFill>
                <a:latin typeface="Arial Black" panose="020B0604020202020204" pitchFamily="34" charset="0"/>
                <a:cs typeface="Arial Black" panose="020B0604020202020204" pitchFamily="34" charset="0"/>
              </a:defRPr>
            </a:lvl1pPr>
          </a:lstStyle>
          <a:p>
            <a:pPr lvl="0"/>
            <a:r>
              <a:rPr lang="fr-FR"/>
              <a:t>Cliquez pour modifier les styles du texte du masque</a:t>
            </a:r>
          </a:p>
        </p:txBody>
      </p:sp>
    </p:spTree>
    <p:extLst>
      <p:ext uri="{BB962C8B-B14F-4D97-AF65-F5344CB8AC3E}">
        <p14:creationId xmlns:p14="http://schemas.microsoft.com/office/powerpoint/2010/main" val="2349456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seul Rou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81CCF1-8E29-4A4E-B41A-A85996002481}"/>
              </a:ext>
            </a:extLst>
          </p:cNvPr>
          <p:cNvSpPr/>
          <p:nvPr userDrawn="1"/>
        </p:nvSpPr>
        <p:spPr>
          <a:xfrm>
            <a:off x="453223" y="1272209"/>
            <a:ext cx="11281577" cy="5128591"/>
          </a:xfrm>
          <a:prstGeom prst="rect">
            <a:avLst/>
          </a:prstGeom>
          <a:solidFill>
            <a:srgbClr val="E73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a:extLst>
              <a:ext uri="{FF2B5EF4-FFF2-40B4-BE49-F238E27FC236}">
                <a16:creationId xmlns:a16="http://schemas.microsoft.com/office/drawing/2014/main" id="{E5D423B1-7F74-964C-A00E-DA7483B25187}"/>
              </a:ext>
            </a:extLst>
          </p:cNvPr>
          <p:cNvSpPr>
            <a:spLocks noGrp="1"/>
          </p:cNvSpPr>
          <p:nvPr>
            <p:ph type="body" sz="quarter" idx="10"/>
          </p:nvPr>
        </p:nvSpPr>
        <p:spPr>
          <a:xfrm>
            <a:off x="1419726" y="3982953"/>
            <a:ext cx="8529638" cy="1166563"/>
          </a:xfrm>
          <a:prstGeom prst="rect">
            <a:avLst/>
          </a:prstGeom>
        </p:spPr>
        <p:txBody>
          <a:bodyPr/>
          <a:lstStyle>
            <a:lvl1pPr marL="0" indent="0">
              <a:buNone/>
              <a:defRPr sz="3600" b="1" i="0">
                <a:solidFill>
                  <a:schemeClr val="bg1"/>
                </a:solidFill>
                <a:latin typeface="Arial Black" panose="020B0604020202020204" pitchFamily="34" charset="0"/>
                <a:cs typeface="Arial Black" panose="020B0604020202020204" pitchFamily="34" charset="0"/>
              </a:defRPr>
            </a:lvl1pPr>
          </a:lstStyle>
          <a:p>
            <a:pPr lvl="0"/>
            <a:r>
              <a:rPr lang="fr-FR"/>
              <a:t>Cliquez pour modifier les styles du texte du masque</a:t>
            </a:r>
          </a:p>
        </p:txBody>
      </p:sp>
      <p:sp>
        <p:nvSpPr>
          <p:cNvPr id="7" name="Espace réservé du texte 6">
            <a:extLst>
              <a:ext uri="{FF2B5EF4-FFF2-40B4-BE49-F238E27FC236}">
                <a16:creationId xmlns:a16="http://schemas.microsoft.com/office/drawing/2014/main" id="{C34727F3-1DB9-9A4D-8C93-668AA2225293}"/>
              </a:ext>
            </a:extLst>
          </p:cNvPr>
          <p:cNvSpPr>
            <a:spLocks noGrp="1"/>
          </p:cNvSpPr>
          <p:nvPr>
            <p:ph type="body" sz="quarter" idx="11"/>
          </p:nvPr>
        </p:nvSpPr>
        <p:spPr>
          <a:xfrm>
            <a:off x="1419225" y="5149850"/>
            <a:ext cx="8529638" cy="1069975"/>
          </a:xfrm>
          <a:prstGeom prst="rect">
            <a:avLst/>
          </a:prstGeom>
        </p:spPr>
        <p:txBody>
          <a:bodyPr/>
          <a:lstStyle>
            <a:lvl1pPr marL="0" indent="0">
              <a:buNone/>
              <a:defRPr sz="2000" b="1" i="0">
                <a:solidFill>
                  <a:schemeClr val="bg1"/>
                </a:solidFill>
                <a:latin typeface="Arial Black" panose="020B0604020202020204" pitchFamily="34" charset="0"/>
                <a:cs typeface="Arial Black" panose="020B0604020202020204" pitchFamily="34" charset="0"/>
              </a:defRPr>
            </a:lvl1pPr>
          </a:lstStyle>
          <a:p>
            <a:pPr lvl="0"/>
            <a:r>
              <a:rPr lang="fr-FR"/>
              <a:t>Cliquez pour modifier les styles du texte du masque</a:t>
            </a:r>
          </a:p>
        </p:txBody>
      </p:sp>
    </p:spTree>
    <p:extLst>
      <p:ext uri="{BB962C8B-B14F-4D97-AF65-F5344CB8AC3E}">
        <p14:creationId xmlns:p14="http://schemas.microsoft.com/office/powerpoint/2010/main" val="3753453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seul-BLEU">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FE6285D-E887-7948-9268-5FDEE854F2FB}"/>
              </a:ext>
            </a:extLst>
          </p:cNvPr>
          <p:cNvSpPr/>
          <p:nvPr userDrawn="1"/>
        </p:nvSpPr>
        <p:spPr>
          <a:xfrm>
            <a:off x="453223" y="1272209"/>
            <a:ext cx="11281577" cy="5128591"/>
          </a:xfrm>
          <a:prstGeom prst="rect">
            <a:avLst/>
          </a:prstGeom>
          <a:solidFill>
            <a:srgbClr val="1B6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a:extLst>
              <a:ext uri="{FF2B5EF4-FFF2-40B4-BE49-F238E27FC236}">
                <a16:creationId xmlns:a16="http://schemas.microsoft.com/office/drawing/2014/main" id="{E5D423B1-7F74-964C-A00E-DA7483B25187}"/>
              </a:ext>
            </a:extLst>
          </p:cNvPr>
          <p:cNvSpPr>
            <a:spLocks noGrp="1"/>
          </p:cNvSpPr>
          <p:nvPr>
            <p:ph type="body" sz="quarter" idx="10"/>
          </p:nvPr>
        </p:nvSpPr>
        <p:spPr>
          <a:xfrm>
            <a:off x="1419726" y="3982953"/>
            <a:ext cx="8529638" cy="1166563"/>
          </a:xfrm>
          <a:prstGeom prst="rect">
            <a:avLst/>
          </a:prstGeom>
        </p:spPr>
        <p:txBody>
          <a:bodyPr/>
          <a:lstStyle>
            <a:lvl1pPr marL="0" indent="0">
              <a:buNone/>
              <a:defRPr sz="3600" b="1" i="0">
                <a:solidFill>
                  <a:schemeClr val="bg1"/>
                </a:solidFill>
                <a:latin typeface="Arial Black" panose="020B0604020202020204" pitchFamily="34" charset="0"/>
                <a:cs typeface="Arial Black" panose="020B0604020202020204" pitchFamily="34" charset="0"/>
              </a:defRPr>
            </a:lvl1pPr>
          </a:lstStyle>
          <a:p>
            <a:pPr lvl="0"/>
            <a:r>
              <a:rPr lang="fr-FR"/>
              <a:t>Cliquez pour modifier les styles du texte du masque</a:t>
            </a:r>
          </a:p>
        </p:txBody>
      </p:sp>
      <p:sp>
        <p:nvSpPr>
          <p:cNvPr id="7" name="Espace réservé du texte 6">
            <a:extLst>
              <a:ext uri="{FF2B5EF4-FFF2-40B4-BE49-F238E27FC236}">
                <a16:creationId xmlns:a16="http://schemas.microsoft.com/office/drawing/2014/main" id="{C34727F3-1DB9-9A4D-8C93-668AA2225293}"/>
              </a:ext>
            </a:extLst>
          </p:cNvPr>
          <p:cNvSpPr>
            <a:spLocks noGrp="1"/>
          </p:cNvSpPr>
          <p:nvPr>
            <p:ph type="body" sz="quarter" idx="11"/>
          </p:nvPr>
        </p:nvSpPr>
        <p:spPr>
          <a:xfrm>
            <a:off x="1419225" y="5149850"/>
            <a:ext cx="8529638" cy="1069975"/>
          </a:xfrm>
          <a:prstGeom prst="rect">
            <a:avLst/>
          </a:prstGeom>
        </p:spPr>
        <p:txBody>
          <a:bodyPr/>
          <a:lstStyle>
            <a:lvl1pPr marL="0" indent="0">
              <a:buNone/>
              <a:defRPr sz="2000" b="1" i="0">
                <a:solidFill>
                  <a:schemeClr val="bg1"/>
                </a:solidFill>
                <a:latin typeface="Arial Black" panose="020B0604020202020204" pitchFamily="34" charset="0"/>
                <a:cs typeface="Arial Black" panose="020B0604020202020204" pitchFamily="34" charset="0"/>
              </a:defRPr>
            </a:lvl1pPr>
          </a:lstStyle>
          <a:p>
            <a:pPr lvl="0"/>
            <a:r>
              <a:rPr lang="fr-FR"/>
              <a:t>Cliquez pour modifier les styles du texte du masque</a:t>
            </a:r>
          </a:p>
        </p:txBody>
      </p:sp>
    </p:spTree>
    <p:extLst>
      <p:ext uri="{BB962C8B-B14F-4D97-AF65-F5344CB8AC3E}">
        <p14:creationId xmlns:p14="http://schemas.microsoft.com/office/powerpoint/2010/main" val="3369203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re seul-BLANC">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AA751A-F188-3647-A363-5C19A8480A16}"/>
              </a:ext>
            </a:extLst>
          </p:cNvPr>
          <p:cNvSpPr>
            <a:spLocks noGrp="1"/>
          </p:cNvSpPr>
          <p:nvPr>
            <p:ph type="ctrTitle" hasCustomPrompt="1"/>
          </p:nvPr>
        </p:nvSpPr>
        <p:spPr>
          <a:xfrm>
            <a:off x="1524000" y="1469877"/>
            <a:ext cx="9144000" cy="2040085"/>
          </a:xfrm>
        </p:spPr>
        <p:txBody>
          <a:bodyPr anchor="b">
            <a:noAutofit/>
          </a:bodyPr>
          <a:lstStyle>
            <a:lvl1pPr algn="l">
              <a:defRPr sz="4400" b="1">
                <a:solidFill>
                  <a:srgbClr val="D60E52"/>
                </a:solidFill>
                <a:latin typeface="Arial" panose="020B0604020202020204" pitchFamily="34" charset="0"/>
                <a:cs typeface="Arial" panose="020B0604020202020204" pitchFamily="34" charset="0"/>
              </a:defRPr>
            </a:lvl1pPr>
          </a:lstStyle>
          <a:p>
            <a:r>
              <a:rPr lang="fr-FR"/>
              <a:t>MODIFIEZ LE STYLE DU TITRE</a:t>
            </a:r>
          </a:p>
        </p:txBody>
      </p:sp>
      <p:sp>
        <p:nvSpPr>
          <p:cNvPr id="3" name="Sous-titre 2">
            <a:extLst>
              <a:ext uri="{FF2B5EF4-FFF2-40B4-BE49-F238E27FC236}">
                <a16:creationId xmlns:a16="http://schemas.microsoft.com/office/drawing/2014/main" id="{9CF08A09-2B07-4E42-8D46-E6FAC7B37F2B}"/>
              </a:ext>
            </a:extLst>
          </p:cNvPr>
          <p:cNvSpPr>
            <a:spLocks noGrp="1"/>
          </p:cNvSpPr>
          <p:nvPr>
            <p:ph type="subTitle" idx="1"/>
          </p:nvPr>
        </p:nvSpPr>
        <p:spPr>
          <a:xfrm>
            <a:off x="1524000" y="3602038"/>
            <a:ext cx="9144000" cy="1655762"/>
          </a:xfrm>
          <a:prstGeom prst="rect">
            <a:avLst/>
          </a:prstGeom>
        </p:spPr>
        <p:txBody>
          <a:bodyPr/>
          <a:lstStyle>
            <a:lvl1pPr marL="0" indent="0" algn="l">
              <a:buNone/>
              <a:defRPr sz="2400" b="1">
                <a:solidFill>
                  <a:srgbClr val="706F6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5B0B9C7-53B6-7B4B-B388-A9379AC2B533}"/>
              </a:ext>
            </a:extLst>
          </p:cNvPr>
          <p:cNvSpPr>
            <a:spLocks noGrp="1"/>
          </p:cNvSpPr>
          <p:nvPr>
            <p:ph type="dt" sz="half" idx="10"/>
          </p:nvPr>
        </p:nvSpPr>
        <p:spPr/>
        <p:txBody>
          <a:bodyPr/>
          <a:lstStyle>
            <a:lvl1pPr>
              <a:defRPr sz="1000">
                <a:latin typeface="Arial" panose="020B0604020202020204" pitchFamily="34" charset="0"/>
                <a:cs typeface="Arial" panose="020B0604020202020204" pitchFamily="34" charset="0"/>
              </a:defRPr>
            </a:lvl1pPr>
          </a:lstStyle>
          <a:p>
            <a:r>
              <a:rPr lang="fr-FR"/>
              <a:t>XX/01/2024</a:t>
            </a:r>
          </a:p>
        </p:txBody>
      </p:sp>
      <p:sp>
        <p:nvSpPr>
          <p:cNvPr id="6" name="Espace réservé du numéro de diapositive 5">
            <a:extLst>
              <a:ext uri="{FF2B5EF4-FFF2-40B4-BE49-F238E27FC236}">
                <a16:creationId xmlns:a16="http://schemas.microsoft.com/office/drawing/2014/main" id="{0BF67651-3A8E-C744-850B-D180D202CBAF}"/>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4A897389-FDC9-4B4F-9058-9FB9E4529928}" type="slidenum">
              <a:rPr lang="fr-FR" smtClean="0"/>
              <a:pPr/>
              <a:t>‹N°›</a:t>
            </a:fld>
            <a:endParaRPr lang="fr-FR" sz="1000"/>
          </a:p>
        </p:txBody>
      </p:sp>
      <p:sp>
        <p:nvSpPr>
          <p:cNvPr id="9" name="Espace réservé du pied de page 4">
            <a:extLst>
              <a:ext uri="{FF2B5EF4-FFF2-40B4-BE49-F238E27FC236}">
                <a16:creationId xmlns:a16="http://schemas.microsoft.com/office/drawing/2014/main" id="{C755A2EE-E152-1846-8FA3-D086A094E049}"/>
              </a:ext>
            </a:extLst>
          </p:cNvPr>
          <p:cNvSpPr>
            <a:spLocks noGrp="1"/>
          </p:cNvSpPr>
          <p:nvPr>
            <p:ph type="ftr" sz="quarter" idx="14"/>
          </p:nvPr>
        </p:nvSpPr>
        <p:spPr>
          <a:xfrm>
            <a:off x="3658948" y="6356350"/>
            <a:ext cx="4494452" cy="365125"/>
          </a:xfrm>
        </p:spPr>
        <p:txBody>
          <a:bodyPr/>
          <a:lstStyle>
            <a:lvl1pPr>
              <a:defRPr sz="1000">
                <a:latin typeface="Arial" panose="020B0604020202020204" pitchFamily="34" charset="0"/>
                <a:cs typeface="Arial" panose="020B0604020202020204" pitchFamily="34" charset="0"/>
              </a:defRPr>
            </a:lvl1pPr>
          </a:lstStyle>
          <a:p>
            <a:r>
              <a:rPr lang="fr-FR"/>
              <a:t>Webinaire CaRE</a:t>
            </a:r>
          </a:p>
        </p:txBody>
      </p:sp>
    </p:spTree>
    <p:extLst>
      <p:ext uri="{BB962C8B-B14F-4D97-AF65-F5344CB8AC3E}">
        <p14:creationId xmlns:p14="http://schemas.microsoft.com/office/powerpoint/2010/main" val="852471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25"/>
        <p:cNvGrpSpPr/>
        <p:nvPr/>
      </p:nvGrpSpPr>
      <p:grpSpPr>
        <a:xfrm>
          <a:off x="0" y="0"/>
          <a:ext cx="0" cy="0"/>
          <a:chOff x="0" y="0"/>
          <a:chExt cx="0" cy="0"/>
        </a:xfrm>
      </p:grpSpPr>
      <p:sp>
        <p:nvSpPr>
          <p:cNvPr id="26" name="Google Shape;26;p16"/>
          <p:cNvSpPr txBox="1">
            <a:spLocks noGrp="1"/>
          </p:cNvSpPr>
          <p:nvPr>
            <p:ph type="title"/>
          </p:nvPr>
        </p:nvSpPr>
        <p:spPr>
          <a:xfrm>
            <a:off x="1103445" y="116632"/>
            <a:ext cx="10752123" cy="720008"/>
          </a:xfrm>
          <a:prstGeom prst="rect">
            <a:avLst/>
          </a:prstGeom>
          <a:noFill/>
          <a:ln>
            <a:noFill/>
          </a:ln>
        </p:spPr>
        <p:txBody>
          <a:bodyPr spcFirstLastPara="1" wrap="square" lIns="0" tIns="0" rIns="0" bIns="0" anchor="b" anchorCtr="0">
            <a:normAutofit/>
          </a:bodyPr>
          <a:lstStyle>
            <a:lvl1pPr lvl="0" algn="l">
              <a:lnSpc>
                <a:spcPct val="110000"/>
              </a:lnSpc>
              <a:spcBef>
                <a:spcPts val="0"/>
              </a:spcBef>
              <a:spcAft>
                <a:spcPts val="0"/>
              </a:spcAft>
              <a:buClr>
                <a:srgbClr val="006AB2"/>
              </a:buClr>
              <a:buSzPts val="2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6"/>
          <p:cNvSpPr txBox="1">
            <a:spLocks noGrp="1"/>
          </p:cNvSpPr>
          <p:nvPr>
            <p:ph type="sldNum" idx="12"/>
          </p:nvPr>
        </p:nvSpPr>
        <p:spPr>
          <a:xfrm>
            <a:off x="143339" y="6333323"/>
            <a:ext cx="383117" cy="365125"/>
          </a:xfrm>
          <a:prstGeom prst="rect">
            <a:avLst/>
          </a:prstGeom>
          <a:noFill/>
          <a:ln>
            <a:noFill/>
          </a:ln>
        </p:spPr>
        <p:txBody>
          <a:bodyPr spcFirstLastPara="1" wrap="square" lIns="0" tIns="0" rIns="0" bIns="0" anchor="ctr" anchorCtr="0">
            <a:noAutofit/>
          </a:bodyPr>
          <a:lstStyle>
            <a:lvl1pPr marL="0" lvl="0" indent="0" algn="ctr">
              <a:spcBef>
                <a:spcPts val="0"/>
              </a:spcBef>
              <a:spcAft>
                <a:spcPts val="0"/>
              </a:spcAft>
              <a:buNone/>
              <a:defRPr sz="1067" b="0" i="1" u="none" strike="noStrike" cap="none">
                <a:solidFill>
                  <a:srgbClr val="575757"/>
                </a:solidFill>
                <a:latin typeface="Arial"/>
                <a:ea typeface="Arial"/>
                <a:cs typeface="Arial"/>
                <a:sym typeface="Arial"/>
              </a:defRPr>
            </a:lvl1pPr>
            <a:lvl2pPr marL="0" lvl="1" indent="0" algn="ctr">
              <a:spcBef>
                <a:spcPts val="0"/>
              </a:spcBef>
              <a:spcAft>
                <a:spcPts val="0"/>
              </a:spcAft>
              <a:buNone/>
              <a:defRPr sz="1067" b="0" i="1" u="none" strike="noStrike" cap="none">
                <a:solidFill>
                  <a:srgbClr val="575757"/>
                </a:solidFill>
                <a:latin typeface="Arial"/>
                <a:ea typeface="Arial"/>
                <a:cs typeface="Arial"/>
                <a:sym typeface="Arial"/>
              </a:defRPr>
            </a:lvl2pPr>
            <a:lvl3pPr marL="0" lvl="2" indent="0" algn="ctr">
              <a:spcBef>
                <a:spcPts val="0"/>
              </a:spcBef>
              <a:spcAft>
                <a:spcPts val="0"/>
              </a:spcAft>
              <a:buNone/>
              <a:defRPr sz="1067" b="0" i="1" u="none" strike="noStrike" cap="none">
                <a:solidFill>
                  <a:srgbClr val="575757"/>
                </a:solidFill>
                <a:latin typeface="Arial"/>
                <a:ea typeface="Arial"/>
                <a:cs typeface="Arial"/>
                <a:sym typeface="Arial"/>
              </a:defRPr>
            </a:lvl3pPr>
            <a:lvl4pPr marL="0" lvl="3" indent="0" algn="ctr">
              <a:spcBef>
                <a:spcPts val="0"/>
              </a:spcBef>
              <a:spcAft>
                <a:spcPts val="0"/>
              </a:spcAft>
              <a:buNone/>
              <a:defRPr sz="1067" b="0" i="1" u="none" strike="noStrike" cap="none">
                <a:solidFill>
                  <a:srgbClr val="575757"/>
                </a:solidFill>
                <a:latin typeface="Arial"/>
                <a:ea typeface="Arial"/>
                <a:cs typeface="Arial"/>
                <a:sym typeface="Arial"/>
              </a:defRPr>
            </a:lvl4pPr>
            <a:lvl5pPr marL="0" lvl="4" indent="0" algn="ctr">
              <a:spcBef>
                <a:spcPts val="0"/>
              </a:spcBef>
              <a:spcAft>
                <a:spcPts val="0"/>
              </a:spcAft>
              <a:buNone/>
              <a:defRPr sz="1067" b="0" i="1" u="none" strike="noStrike" cap="none">
                <a:solidFill>
                  <a:srgbClr val="575757"/>
                </a:solidFill>
                <a:latin typeface="Arial"/>
                <a:ea typeface="Arial"/>
                <a:cs typeface="Arial"/>
                <a:sym typeface="Arial"/>
              </a:defRPr>
            </a:lvl5pPr>
            <a:lvl6pPr marL="0" lvl="5" indent="0" algn="ctr">
              <a:spcBef>
                <a:spcPts val="0"/>
              </a:spcBef>
              <a:spcAft>
                <a:spcPts val="0"/>
              </a:spcAft>
              <a:buNone/>
              <a:defRPr sz="1067" b="0" i="1" u="none" strike="noStrike" cap="none">
                <a:solidFill>
                  <a:srgbClr val="575757"/>
                </a:solidFill>
                <a:latin typeface="Arial"/>
                <a:ea typeface="Arial"/>
                <a:cs typeface="Arial"/>
                <a:sym typeface="Arial"/>
              </a:defRPr>
            </a:lvl6pPr>
            <a:lvl7pPr marL="0" lvl="6" indent="0" algn="ctr">
              <a:spcBef>
                <a:spcPts val="0"/>
              </a:spcBef>
              <a:spcAft>
                <a:spcPts val="0"/>
              </a:spcAft>
              <a:buNone/>
              <a:defRPr sz="1067" b="0" i="1" u="none" strike="noStrike" cap="none">
                <a:solidFill>
                  <a:srgbClr val="575757"/>
                </a:solidFill>
                <a:latin typeface="Arial"/>
                <a:ea typeface="Arial"/>
                <a:cs typeface="Arial"/>
                <a:sym typeface="Arial"/>
              </a:defRPr>
            </a:lvl7pPr>
            <a:lvl8pPr marL="0" lvl="7" indent="0" algn="ctr">
              <a:spcBef>
                <a:spcPts val="0"/>
              </a:spcBef>
              <a:spcAft>
                <a:spcPts val="0"/>
              </a:spcAft>
              <a:buNone/>
              <a:defRPr sz="1067" b="0" i="1" u="none" strike="noStrike" cap="none">
                <a:solidFill>
                  <a:srgbClr val="575757"/>
                </a:solidFill>
                <a:latin typeface="Arial"/>
                <a:ea typeface="Arial"/>
                <a:cs typeface="Arial"/>
                <a:sym typeface="Arial"/>
              </a:defRPr>
            </a:lvl8pPr>
            <a:lvl9pPr marL="0" lvl="8" indent="0" algn="ctr">
              <a:spcBef>
                <a:spcPts val="0"/>
              </a:spcBef>
              <a:spcAft>
                <a:spcPts val="0"/>
              </a:spcAft>
              <a:buNone/>
              <a:defRPr sz="1067" b="0" i="1" u="none" strike="noStrike" cap="none">
                <a:solidFill>
                  <a:srgbClr val="575757"/>
                </a:solidFill>
                <a:latin typeface="Arial"/>
                <a:ea typeface="Arial"/>
                <a:cs typeface="Arial"/>
                <a:sym typeface="Arial"/>
              </a:defRPr>
            </a:lvl9pPr>
          </a:lstStyle>
          <a:p>
            <a:fld id="{00000000-1234-1234-1234-123412341234}" type="slidenum">
              <a:rPr lang="fr-FR" smtClean="0"/>
              <a:pPr/>
              <a:t>‹N°›</a:t>
            </a:fld>
            <a:endParaRPr lang="fr-FR"/>
          </a:p>
        </p:txBody>
      </p:sp>
      <p:sp>
        <p:nvSpPr>
          <p:cNvPr id="28" name="Google Shape;28;p16"/>
          <p:cNvSpPr txBox="1">
            <a:spLocks noGrp="1"/>
          </p:cNvSpPr>
          <p:nvPr>
            <p:ph type="ftr" idx="11"/>
          </p:nvPr>
        </p:nvSpPr>
        <p:spPr>
          <a:xfrm>
            <a:off x="545004" y="6333323"/>
            <a:ext cx="9235315" cy="3651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575757"/>
              </a:buClr>
              <a:buSzPts val="800"/>
              <a:buFont typeface="Arial"/>
              <a:buNone/>
              <a:defRPr sz="1067"/>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r-FR"/>
              <a:t>Webinaire CaRE</a:t>
            </a:r>
            <a:endParaRPr/>
          </a:p>
        </p:txBody>
      </p:sp>
      <p:sp>
        <p:nvSpPr>
          <p:cNvPr id="29" name="Google Shape;29;p16"/>
          <p:cNvSpPr txBox="1">
            <a:spLocks noGrp="1"/>
          </p:cNvSpPr>
          <p:nvPr>
            <p:ph type="body" idx="1"/>
          </p:nvPr>
        </p:nvSpPr>
        <p:spPr>
          <a:xfrm>
            <a:off x="1103445" y="1124744"/>
            <a:ext cx="10753195" cy="4992555"/>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2400"/>
              </a:spcBef>
              <a:spcAft>
                <a:spcPts val="0"/>
              </a:spcAft>
              <a:buClr>
                <a:schemeClr val="dk2"/>
              </a:buClr>
              <a:buSzPts val="1800"/>
              <a:buNone/>
              <a:defRPr/>
            </a:lvl1pPr>
            <a:lvl2pPr marL="1219170" lvl="1" indent="-457189" algn="l">
              <a:lnSpc>
                <a:spcPct val="100000"/>
              </a:lnSpc>
              <a:spcBef>
                <a:spcPts val="1200"/>
              </a:spcBef>
              <a:spcAft>
                <a:spcPts val="0"/>
              </a:spcAft>
              <a:buSzPts val="1800"/>
              <a:buChar char="►"/>
              <a:defRPr/>
            </a:lvl2pPr>
            <a:lvl3pPr marL="1828754" lvl="2" indent="-457189" algn="l">
              <a:lnSpc>
                <a:spcPct val="100000"/>
              </a:lnSpc>
              <a:spcBef>
                <a:spcPts val="533"/>
              </a:spcBef>
              <a:spcAft>
                <a:spcPts val="0"/>
              </a:spcAft>
              <a:buClr>
                <a:srgbClr val="575757"/>
              </a:buClr>
              <a:buSzPts val="1800"/>
              <a:buChar char="&lt;"/>
              <a:defRPr/>
            </a:lvl3pPr>
            <a:lvl4pPr marL="2438339" lvl="3" indent="-458881" algn="l">
              <a:lnSpc>
                <a:spcPct val="100000"/>
              </a:lnSpc>
              <a:spcBef>
                <a:spcPts val="533"/>
              </a:spcBef>
              <a:spcAft>
                <a:spcPts val="0"/>
              </a:spcAft>
              <a:buClr>
                <a:srgbClr val="575757"/>
              </a:buClr>
              <a:buSzPts val="1820"/>
              <a:buChar char="•"/>
              <a:defRPr sz="1867"/>
            </a:lvl4pPr>
            <a:lvl5pPr marL="3047924" lvl="4" indent="-416550" algn="l">
              <a:lnSpc>
                <a:spcPct val="100000"/>
              </a:lnSpc>
              <a:spcBef>
                <a:spcPts val="267"/>
              </a:spcBef>
              <a:spcAft>
                <a:spcPts val="0"/>
              </a:spcAft>
              <a:buClr>
                <a:srgbClr val="575757"/>
              </a:buClr>
              <a:buSzPts val="1320"/>
              <a:buChar char="•"/>
              <a:defRPr sz="1600"/>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4603208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Page de garde standard">
    <p:spTree>
      <p:nvGrpSpPr>
        <p:cNvPr id="1" name=""/>
        <p:cNvGrpSpPr/>
        <p:nvPr/>
      </p:nvGrpSpPr>
      <p:grpSpPr>
        <a:xfrm>
          <a:off x="0" y="0"/>
          <a:ext cx="0" cy="0"/>
          <a:chOff x="0" y="0"/>
          <a:chExt cx="0" cy="0"/>
        </a:xfrm>
      </p:grpSpPr>
      <p:sp>
        <p:nvSpPr>
          <p:cNvPr id="9" name="Rectangle 8"/>
          <p:cNvSpPr/>
          <p:nvPr userDrawn="1"/>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267"/>
          </a:p>
        </p:txBody>
      </p:sp>
      <p:sp>
        <p:nvSpPr>
          <p:cNvPr id="2" name="Titre 1"/>
          <p:cNvSpPr>
            <a:spLocks noGrp="1"/>
          </p:cNvSpPr>
          <p:nvPr>
            <p:ph type="ctrTitle" hasCustomPrompt="1"/>
          </p:nvPr>
        </p:nvSpPr>
        <p:spPr>
          <a:xfrm>
            <a:off x="5615947" y="2244362"/>
            <a:ext cx="6036733" cy="1376660"/>
          </a:xfrm>
        </p:spPr>
        <p:txBody>
          <a:bodyPr anchor="ctr" anchorCtr="0">
            <a:noAutofit/>
          </a:bodyPr>
          <a:lstStyle>
            <a:lvl1pPr algn="l">
              <a:lnSpc>
                <a:spcPts val="3600"/>
              </a:lnSpc>
              <a:spcBef>
                <a:spcPts val="0"/>
              </a:spcBef>
              <a:defRPr sz="3733" baseline="0">
                <a:solidFill>
                  <a:srgbClr val="006AB2"/>
                </a:solidFill>
              </a:defRPr>
            </a:lvl1pPr>
          </a:lstStyle>
          <a:p>
            <a:r>
              <a:rPr lang="fr-FR"/>
              <a:t>NOM DU PROJET</a:t>
            </a:r>
          </a:p>
        </p:txBody>
      </p:sp>
      <p:sp>
        <p:nvSpPr>
          <p:cNvPr id="4" name="Espace réservé du texte 3"/>
          <p:cNvSpPr>
            <a:spLocks noGrp="1"/>
          </p:cNvSpPr>
          <p:nvPr>
            <p:ph type="body" sz="quarter" idx="10"/>
          </p:nvPr>
        </p:nvSpPr>
        <p:spPr>
          <a:xfrm>
            <a:off x="5615947" y="3754140"/>
            <a:ext cx="6036733" cy="885891"/>
          </a:xfrm>
        </p:spPr>
        <p:txBody>
          <a:bodyPr>
            <a:noAutofit/>
          </a:bodyPr>
          <a:lstStyle>
            <a:lvl1pPr algn="l">
              <a:defRPr sz="2667">
                <a:solidFill>
                  <a:srgbClr val="575757"/>
                </a:solidFill>
              </a:defRPr>
            </a:lvl1pPr>
          </a:lstStyle>
          <a:p>
            <a:pPr lvl="0"/>
            <a:r>
              <a:rPr lang="fr-FR"/>
              <a:t>Modifier les styles du texte du masque</a:t>
            </a:r>
          </a:p>
        </p:txBody>
      </p:sp>
      <p:pic>
        <p:nvPicPr>
          <p:cNvPr id="13" name="Image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16715" y="296541"/>
            <a:ext cx="1815188" cy="6264921"/>
          </a:xfrm>
          <a:prstGeom prst="rect">
            <a:avLst/>
          </a:prstGeom>
        </p:spPr>
      </p:pic>
      <p:sp>
        <p:nvSpPr>
          <p:cNvPr id="16" name="Rectangle 15"/>
          <p:cNvSpPr/>
          <p:nvPr userDrawn="1"/>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7" name="Espace réservé du texte 21">
            <a:extLst>
              <a:ext uri="{FF2B5EF4-FFF2-40B4-BE49-F238E27FC236}">
                <a16:creationId xmlns:a16="http://schemas.microsoft.com/office/drawing/2014/main" id="{FC509A42-19AD-CE45-9631-39CA09E7EA3F}"/>
              </a:ext>
            </a:extLst>
          </p:cNvPr>
          <p:cNvSpPr>
            <a:spLocks noGrp="1"/>
          </p:cNvSpPr>
          <p:nvPr userDrawn="1">
            <p:ph type="body" sz="quarter" idx="12" hasCustomPrompt="1"/>
          </p:nvPr>
        </p:nvSpPr>
        <p:spPr>
          <a:xfrm>
            <a:off x="5615947" y="5219763"/>
            <a:ext cx="6036733" cy="513493"/>
          </a:xfrm>
          <a:prstGeom prst="rect">
            <a:avLst/>
          </a:prstGeom>
        </p:spPr>
        <p:txBody>
          <a:bodyPr/>
          <a:lstStyle>
            <a:lvl1pPr>
              <a:defRPr sz="1600" b="0">
                <a:solidFill>
                  <a:srgbClr val="575757"/>
                </a:solidFill>
              </a:defRPr>
            </a:lvl1pPr>
          </a:lstStyle>
          <a:p>
            <a:pPr lvl="0"/>
            <a:r>
              <a:rPr lang="fr-FR"/>
              <a:t>Date | Emetteur</a:t>
            </a:r>
          </a:p>
        </p:txBody>
      </p:sp>
      <p:pic>
        <p:nvPicPr>
          <p:cNvPr id="20" name="Image 1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05314" y="2614470"/>
            <a:ext cx="1846271" cy="1629063"/>
          </a:xfrm>
          <a:prstGeom prst="rect">
            <a:avLst/>
          </a:prstGeom>
        </p:spPr>
      </p:pic>
    </p:spTree>
    <p:extLst>
      <p:ext uri="{BB962C8B-B14F-4D97-AF65-F5344CB8AC3E}">
        <p14:creationId xmlns:p14="http://schemas.microsoft.com/office/powerpoint/2010/main" val="367426736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13" name="Rectangle 12"/>
          <p:cNvSpPr/>
          <p:nvPr/>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267"/>
          </a:p>
        </p:txBody>
      </p:sp>
      <p:sp>
        <p:nvSpPr>
          <p:cNvPr id="6" name="Espace réservé du numéro de diapositive 5"/>
          <p:cNvSpPr>
            <a:spLocks noGrp="1"/>
          </p:cNvSpPr>
          <p:nvPr>
            <p:ph type="sldNum" sz="quarter" idx="12"/>
          </p:nvPr>
        </p:nvSpPr>
        <p:spPr>
          <a:xfrm>
            <a:off x="143339" y="6333323"/>
            <a:ext cx="383117" cy="365125"/>
          </a:xfrm>
        </p:spPr>
        <p:txBody>
          <a:bodyPr/>
          <a:lstStyle/>
          <a:p>
            <a:fld id="{646E7B68-C406-4B5C-B79D-A1CDE10CB85D}" type="slidenum">
              <a:rPr lang="fr-FR" smtClean="0"/>
              <a:pPr/>
              <a:t>‹N°›</a:t>
            </a:fld>
            <a:endParaRPr lang="fr-FR"/>
          </a:p>
        </p:txBody>
      </p:sp>
      <p:sp>
        <p:nvSpPr>
          <p:cNvPr id="63" name="Espace réservé du texte 62"/>
          <p:cNvSpPr>
            <a:spLocks noGrp="1"/>
          </p:cNvSpPr>
          <p:nvPr>
            <p:ph type="body" sz="quarter" idx="14" hasCustomPrompt="1"/>
          </p:nvPr>
        </p:nvSpPr>
        <p:spPr>
          <a:xfrm>
            <a:off x="5903384" y="2357096"/>
            <a:ext cx="3648405" cy="2880320"/>
          </a:xfrm>
        </p:spPr>
        <p:txBody>
          <a:bodyPr numCol="1">
            <a:normAutofit/>
          </a:bodyPr>
          <a:lstStyle>
            <a:lvl1pPr marL="0" indent="0" algn="l" defTabSz="1219170" rtl="0" eaLnBrk="1" latinLnBrk="0" hangingPunct="1">
              <a:lnSpc>
                <a:spcPct val="150000"/>
              </a:lnSpc>
              <a:spcBef>
                <a:spcPts val="267"/>
              </a:spcBef>
              <a:spcAft>
                <a:spcPts val="0"/>
              </a:spcAft>
              <a:buFontTx/>
              <a:buNone/>
              <a:defRPr lang="fr-FR" sz="1867" b="1" kern="1200" cap="none" baseline="0" smtClean="0">
                <a:solidFill>
                  <a:srgbClr val="575757"/>
                </a:solidFill>
                <a:latin typeface="+mn-lt"/>
                <a:ea typeface="+mn-ea"/>
                <a:cs typeface="+mn-cs"/>
              </a:defRPr>
            </a:lvl1pPr>
          </a:lstStyle>
          <a:p>
            <a:pPr lvl="0"/>
            <a:r>
              <a:rPr lang="fr-FR"/>
              <a:t>Chapitre 1</a:t>
            </a:r>
          </a:p>
          <a:p>
            <a:pPr lvl="0"/>
            <a:r>
              <a:rPr lang="fr-FR"/>
              <a:t>Chapitre 2</a:t>
            </a:r>
          </a:p>
          <a:p>
            <a:pPr lvl="0"/>
            <a:r>
              <a:rPr lang="fr-FR"/>
              <a:t>Chapitre 3</a:t>
            </a:r>
          </a:p>
        </p:txBody>
      </p:sp>
      <p:sp>
        <p:nvSpPr>
          <p:cNvPr id="7" name="Espace réservé du pied de page 6"/>
          <p:cNvSpPr>
            <a:spLocks noGrp="1"/>
          </p:cNvSpPr>
          <p:nvPr>
            <p:ph type="ftr" sz="quarter" idx="15"/>
          </p:nvPr>
        </p:nvSpPr>
        <p:spPr>
          <a:xfrm>
            <a:off x="545004" y="6333323"/>
            <a:ext cx="9235315" cy="365125"/>
          </a:xfrm>
        </p:spPr>
        <p:txBody>
          <a:bodyPr/>
          <a:lstStyle/>
          <a:p>
            <a:r>
              <a:rPr lang="fr-FR"/>
              <a:t>Webinaire CaRE</a:t>
            </a:r>
          </a:p>
        </p:txBody>
      </p:sp>
      <p:sp>
        <p:nvSpPr>
          <p:cNvPr id="10" name="Titre 1"/>
          <p:cNvSpPr txBox="1">
            <a:spLocks/>
          </p:cNvSpPr>
          <p:nvPr/>
        </p:nvSpPr>
        <p:spPr>
          <a:xfrm>
            <a:off x="5903384" y="1220755"/>
            <a:ext cx="4129053" cy="1376660"/>
          </a:xfrm>
          <a:prstGeom prst="rect">
            <a:avLst/>
          </a:prstGeom>
        </p:spPr>
        <p:txBody>
          <a:bodyPr vert="horz" lIns="0" tIns="0" rIns="0" bIns="0" rtlCol="0" anchor="ctr" anchorCtr="0">
            <a:noAutofit/>
          </a:bodyPr>
          <a:lstStyle>
            <a:lvl1pPr algn="l" defTabSz="914400" rtl="0" eaLnBrk="1" latinLnBrk="0" hangingPunct="1">
              <a:lnSpc>
                <a:spcPts val="2700"/>
              </a:lnSpc>
              <a:spcBef>
                <a:spcPts val="0"/>
              </a:spcBef>
              <a:buNone/>
              <a:defRPr sz="2800" b="1" kern="1200" baseline="0">
                <a:solidFill>
                  <a:srgbClr val="006AB2"/>
                </a:solidFill>
                <a:latin typeface="+mj-lt"/>
                <a:ea typeface="+mj-ea"/>
                <a:cs typeface="+mj-cs"/>
              </a:defRPr>
            </a:lvl1pPr>
          </a:lstStyle>
          <a:p>
            <a:pPr fontAlgn="auto">
              <a:spcAft>
                <a:spcPts val="0"/>
              </a:spcAft>
            </a:pPr>
            <a:r>
              <a:rPr lang="fr-FR" sz="3733"/>
              <a:t>Sommaire</a:t>
            </a:r>
          </a:p>
        </p:txBody>
      </p:sp>
      <p:pic>
        <p:nvPicPr>
          <p:cNvPr id="14" name="Imag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5314" y="2614470"/>
            <a:ext cx="1846271" cy="1629063"/>
          </a:xfrm>
          <a:prstGeom prst="rect">
            <a:avLst/>
          </a:prstGeom>
        </p:spPr>
      </p:pic>
      <p:sp>
        <p:nvSpPr>
          <p:cNvPr id="8" name="Rectangle 7"/>
          <p:cNvSpPr/>
          <p:nvPr userDrawn="1"/>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267"/>
          </a:p>
        </p:txBody>
      </p:sp>
      <p:sp>
        <p:nvSpPr>
          <p:cNvPr id="9" name="Titre 1"/>
          <p:cNvSpPr txBox="1">
            <a:spLocks/>
          </p:cNvSpPr>
          <p:nvPr userDrawn="1"/>
        </p:nvSpPr>
        <p:spPr>
          <a:xfrm>
            <a:off x="5903384" y="1220755"/>
            <a:ext cx="4129053" cy="1376660"/>
          </a:xfrm>
          <a:prstGeom prst="rect">
            <a:avLst/>
          </a:prstGeom>
        </p:spPr>
        <p:txBody>
          <a:bodyPr vert="horz" lIns="0" tIns="0" rIns="0" bIns="0" rtlCol="0" anchor="ctr" anchorCtr="0">
            <a:noAutofit/>
          </a:bodyPr>
          <a:lstStyle>
            <a:lvl1pPr algn="l" defTabSz="914400" rtl="0" eaLnBrk="1" latinLnBrk="0" hangingPunct="1">
              <a:lnSpc>
                <a:spcPts val="2700"/>
              </a:lnSpc>
              <a:spcBef>
                <a:spcPts val="0"/>
              </a:spcBef>
              <a:buNone/>
              <a:defRPr sz="2800" b="1" kern="1200" baseline="0">
                <a:solidFill>
                  <a:srgbClr val="006AB2"/>
                </a:solidFill>
                <a:latin typeface="+mj-lt"/>
                <a:ea typeface="+mj-ea"/>
                <a:cs typeface="+mj-cs"/>
              </a:defRPr>
            </a:lvl1pPr>
          </a:lstStyle>
          <a:p>
            <a:pPr fontAlgn="auto">
              <a:spcAft>
                <a:spcPts val="0"/>
              </a:spcAft>
            </a:pPr>
            <a:r>
              <a:rPr lang="fr-FR" sz="3733"/>
              <a:t>Sommaire</a:t>
            </a:r>
          </a:p>
        </p:txBody>
      </p:sp>
      <p:pic>
        <p:nvPicPr>
          <p:cNvPr id="11" name="Imag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5314" y="2614470"/>
            <a:ext cx="1846271" cy="1629063"/>
          </a:xfrm>
          <a:prstGeom prst="rect">
            <a:avLst/>
          </a:prstGeom>
        </p:spPr>
      </p:pic>
    </p:spTree>
    <p:extLst>
      <p:ext uri="{BB962C8B-B14F-4D97-AF65-F5344CB8AC3E}">
        <p14:creationId xmlns:p14="http://schemas.microsoft.com/office/powerpoint/2010/main" val="76361788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ntercalaire">
    <p:spTree>
      <p:nvGrpSpPr>
        <p:cNvPr id="1" name=""/>
        <p:cNvGrpSpPr/>
        <p:nvPr/>
      </p:nvGrpSpPr>
      <p:grpSpPr>
        <a:xfrm>
          <a:off x="0" y="0"/>
          <a:ext cx="0" cy="0"/>
          <a:chOff x="0" y="0"/>
          <a:chExt cx="0" cy="0"/>
        </a:xfrm>
      </p:grpSpPr>
      <p:sp>
        <p:nvSpPr>
          <p:cNvPr id="15" name="Rectangle 14"/>
          <p:cNvSpPr/>
          <p:nvPr/>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267"/>
          </a:p>
        </p:txBody>
      </p:sp>
      <p:sp>
        <p:nvSpPr>
          <p:cNvPr id="6" name="Espace réservé du numéro de diapositive 5"/>
          <p:cNvSpPr>
            <a:spLocks noGrp="1"/>
          </p:cNvSpPr>
          <p:nvPr>
            <p:ph type="sldNum" sz="quarter" idx="12"/>
          </p:nvPr>
        </p:nvSpPr>
        <p:spPr/>
        <p:txBody>
          <a:bodyPr/>
          <a:lstStyle/>
          <a:p>
            <a:fld id="{646E7B68-C406-4B5C-B79D-A1CDE10CB85D}" type="slidenum">
              <a:rPr lang="fr-FR" smtClean="0"/>
              <a:pPr/>
              <a:t>‹N°›</a:t>
            </a:fld>
            <a:endParaRPr lang="fr-FR"/>
          </a:p>
        </p:txBody>
      </p:sp>
      <p:pic>
        <p:nvPicPr>
          <p:cNvPr id="9" name="Imag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56001" y="192021"/>
            <a:ext cx="1746908" cy="6405331"/>
          </a:xfrm>
          <a:prstGeom prst="rect">
            <a:avLst/>
          </a:prstGeom>
        </p:spPr>
      </p:pic>
      <p:sp>
        <p:nvSpPr>
          <p:cNvPr id="17" name="Titre 1"/>
          <p:cNvSpPr>
            <a:spLocks noGrp="1"/>
          </p:cNvSpPr>
          <p:nvPr>
            <p:ph type="ctrTitle" hasCustomPrompt="1"/>
          </p:nvPr>
        </p:nvSpPr>
        <p:spPr>
          <a:xfrm>
            <a:off x="5903384" y="2244362"/>
            <a:ext cx="5749296" cy="1376660"/>
          </a:xfrm>
        </p:spPr>
        <p:txBody>
          <a:bodyPr anchor="ctr" anchorCtr="0">
            <a:noAutofit/>
          </a:bodyPr>
          <a:lstStyle>
            <a:lvl1pPr algn="l">
              <a:lnSpc>
                <a:spcPts val="3600"/>
              </a:lnSpc>
              <a:spcBef>
                <a:spcPts val="0"/>
              </a:spcBef>
              <a:defRPr sz="3733" baseline="0">
                <a:solidFill>
                  <a:srgbClr val="006AB2"/>
                </a:solidFill>
              </a:defRPr>
            </a:lvl1pPr>
          </a:lstStyle>
          <a:p>
            <a:r>
              <a:rPr lang="fr-FR"/>
              <a:t>Titre du chapitre</a:t>
            </a:r>
          </a:p>
        </p:txBody>
      </p:sp>
      <p:sp>
        <p:nvSpPr>
          <p:cNvPr id="18" name="Espace réservé du texte 3"/>
          <p:cNvSpPr>
            <a:spLocks noGrp="1"/>
          </p:cNvSpPr>
          <p:nvPr>
            <p:ph type="body" sz="quarter" idx="13" hasCustomPrompt="1"/>
          </p:nvPr>
        </p:nvSpPr>
        <p:spPr>
          <a:xfrm>
            <a:off x="5903384" y="3754140"/>
            <a:ext cx="5749296" cy="885891"/>
          </a:xfrm>
        </p:spPr>
        <p:txBody>
          <a:bodyPr>
            <a:noAutofit/>
          </a:bodyPr>
          <a:lstStyle>
            <a:lvl1pPr algn="l">
              <a:defRPr sz="2667">
                <a:solidFill>
                  <a:srgbClr val="575757"/>
                </a:solidFill>
              </a:defRPr>
            </a:lvl1pPr>
          </a:lstStyle>
          <a:p>
            <a:pPr lvl="0"/>
            <a:r>
              <a:rPr lang="fr-FR"/>
              <a:t>Sous-titre éventuel</a:t>
            </a:r>
          </a:p>
        </p:txBody>
      </p:sp>
      <p:pic>
        <p:nvPicPr>
          <p:cNvPr id="20" name="Image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5314" y="2614470"/>
            <a:ext cx="1846271" cy="1629063"/>
          </a:xfrm>
          <a:prstGeom prst="rect">
            <a:avLst/>
          </a:prstGeom>
        </p:spPr>
      </p:pic>
      <p:sp>
        <p:nvSpPr>
          <p:cNvPr id="8" name="Rectangle 7"/>
          <p:cNvSpPr/>
          <p:nvPr userDrawn="1"/>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267"/>
          </a:p>
        </p:txBody>
      </p:sp>
      <p:pic>
        <p:nvPicPr>
          <p:cNvPr id="10" name="Imag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56001" y="192021"/>
            <a:ext cx="1746908" cy="6405331"/>
          </a:xfrm>
          <a:prstGeom prst="rect">
            <a:avLst/>
          </a:prstGeom>
        </p:spPr>
      </p:pic>
      <p:pic>
        <p:nvPicPr>
          <p:cNvPr id="11" name="Imag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05314" y="2614470"/>
            <a:ext cx="1846271" cy="1629063"/>
          </a:xfrm>
          <a:prstGeom prst="rect">
            <a:avLst/>
          </a:prstGeom>
        </p:spPr>
      </p:pic>
    </p:spTree>
    <p:extLst>
      <p:ext uri="{BB962C8B-B14F-4D97-AF65-F5344CB8AC3E}">
        <p14:creationId xmlns:p14="http://schemas.microsoft.com/office/powerpoint/2010/main" val="163252527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image-cie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B70DD4-6C2E-9246-AAFC-6F5CCE697745}"/>
              </a:ext>
            </a:extLst>
          </p:cNvPr>
          <p:cNvSpPr/>
          <p:nvPr userDrawn="1"/>
        </p:nvSpPr>
        <p:spPr>
          <a:xfrm>
            <a:off x="6096000" y="1272209"/>
            <a:ext cx="5638800" cy="5128591"/>
          </a:xfrm>
          <a:prstGeom prst="rect">
            <a:avLst/>
          </a:prstGeom>
          <a:solidFill>
            <a:srgbClr val="BDE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5">
            <a:extLst>
              <a:ext uri="{FF2B5EF4-FFF2-40B4-BE49-F238E27FC236}">
                <a16:creationId xmlns:a16="http://schemas.microsoft.com/office/drawing/2014/main" id="{E56B5321-01D0-AE43-B447-44DC91813C65}"/>
              </a:ext>
            </a:extLst>
          </p:cNvPr>
          <p:cNvSpPr>
            <a:spLocks noGrp="1"/>
          </p:cNvSpPr>
          <p:nvPr>
            <p:ph type="body" sz="quarter" idx="11"/>
          </p:nvPr>
        </p:nvSpPr>
        <p:spPr>
          <a:xfrm>
            <a:off x="6718852" y="3429001"/>
            <a:ext cx="4015410" cy="2156790"/>
          </a:xfrm>
          <a:prstGeom prst="rect">
            <a:avLst/>
          </a:prstGeom>
        </p:spPr>
        <p:txBody>
          <a:bodyPr/>
          <a:lstStyle>
            <a:lvl1pPr marL="0" indent="0">
              <a:buNone/>
              <a:defRPr sz="3600" b="0" i="0">
                <a:solidFill>
                  <a:schemeClr val="bg1"/>
                </a:solidFill>
                <a:latin typeface="Arial MT Light" pitchFamily="2" charset="0"/>
                <a:cs typeface="Arial Black" panose="020B0604020202020204" pitchFamily="34" charset="0"/>
              </a:defRPr>
            </a:lvl1pPr>
          </a:lstStyle>
          <a:p>
            <a:pPr lvl="0"/>
            <a:r>
              <a:rPr lang="fr-FR"/>
              <a:t>Cliquez pour modifier les styles du texte du masque</a:t>
            </a:r>
          </a:p>
        </p:txBody>
      </p:sp>
      <p:pic>
        <p:nvPicPr>
          <p:cNvPr id="3" name="Image 2" descr="Une image contenant horloge&#10;&#10;Description générée automatiquement">
            <a:extLst>
              <a:ext uri="{FF2B5EF4-FFF2-40B4-BE49-F238E27FC236}">
                <a16:creationId xmlns:a16="http://schemas.microsoft.com/office/drawing/2014/main" id="{4E808B72-9DC8-634A-B539-5AE040356EB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199" y="1272208"/>
            <a:ext cx="5638800" cy="5128591"/>
          </a:xfrm>
          <a:prstGeom prst="rect">
            <a:avLst/>
          </a:prstGeom>
        </p:spPr>
      </p:pic>
    </p:spTree>
    <p:extLst>
      <p:ext uri="{BB962C8B-B14F-4D97-AF65-F5344CB8AC3E}">
        <p14:creationId xmlns:p14="http://schemas.microsoft.com/office/powerpoint/2010/main" val="25711268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8" name="Rectangle 7"/>
          <p:cNvSpPr/>
          <p:nvPr/>
        </p:nvSpPr>
        <p:spPr>
          <a:xfrm>
            <a:off x="0" y="836712"/>
            <a:ext cx="12192000" cy="19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267"/>
          </a:p>
        </p:txBody>
      </p:sp>
      <p:pic>
        <p:nvPicPr>
          <p:cNvPr id="5" name="Image 4" descr="Une image contenant personne, intérieur, tenant, alimentation&#10;&#10;Description générée automatiquement">
            <a:extLst>
              <a:ext uri="{FF2B5EF4-FFF2-40B4-BE49-F238E27FC236}">
                <a16:creationId xmlns:a16="http://schemas.microsoft.com/office/drawing/2014/main" id="{DCE54B6C-D7B7-064E-80CC-C434FFA6A4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62520" y="3007"/>
            <a:ext cx="10029481" cy="6854995"/>
          </a:xfrm>
          <a:prstGeom prst="rect">
            <a:avLst/>
          </a:prstGeom>
        </p:spPr>
      </p:pic>
      <p:sp>
        <p:nvSpPr>
          <p:cNvPr id="3" name="Espace réservé du texte 2">
            <a:extLst>
              <a:ext uri="{FF2B5EF4-FFF2-40B4-BE49-F238E27FC236}">
                <a16:creationId xmlns:a16="http://schemas.microsoft.com/office/drawing/2014/main" id="{3A4A0B2A-58BC-1D4D-8883-191DA713D2F9}"/>
              </a:ext>
            </a:extLst>
          </p:cNvPr>
          <p:cNvSpPr>
            <a:spLocks noGrp="1"/>
          </p:cNvSpPr>
          <p:nvPr>
            <p:ph type="body" sz="quarter" idx="10" hasCustomPrompt="1"/>
          </p:nvPr>
        </p:nvSpPr>
        <p:spPr>
          <a:xfrm>
            <a:off x="3024717" y="1221317"/>
            <a:ext cx="3647347" cy="2015067"/>
          </a:xfrm>
          <a:prstGeom prst="rect">
            <a:avLst/>
          </a:prstGeom>
        </p:spPr>
        <p:txBody>
          <a:bodyPr/>
          <a:lstStyle>
            <a:lvl1pPr>
              <a:lnSpc>
                <a:spcPct val="80000"/>
              </a:lnSpc>
              <a:defRPr sz="4267" kern="800" cap="none" baseline="0">
                <a:solidFill>
                  <a:schemeClr val="bg1"/>
                </a:solidFill>
              </a:defRPr>
            </a:lvl1pPr>
            <a:lvl2pPr marL="578986" indent="0">
              <a:lnSpc>
                <a:spcPct val="80000"/>
              </a:lnSpc>
              <a:buNone/>
              <a:defRPr sz="4267">
                <a:solidFill>
                  <a:schemeClr val="bg1"/>
                </a:solidFill>
              </a:defRPr>
            </a:lvl2pPr>
          </a:lstStyle>
          <a:p>
            <a:pPr lvl="0"/>
            <a:r>
              <a:rPr lang="fr-FR"/>
              <a:t>Titre principal de la slide</a:t>
            </a:r>
          </a:p>
          <a:p>
            <a:pPr lvl="1"/>
            <a:endParaRPr lang="fr-FR"/>
          </a:p>
        </p:txBody>
      </p:sp>
      <p:sp>
        <p:nvSpPr>
          <p:cNvPr id="6" name="Espace réservé du texte 5">
            <a:extLst>
              <a:ext uri="{FF2B5EF4-FFF2-40B4-BE49-F238E27FC236}">
                <a16:creationId xmlns:a16="http://schemas.microsoft.com/office/drawing/2014/main" id="{05C05DFA-F720-FF4C-A4AA-91C4E66A3103}"/>
              </a:ext>
            </a:extLst>
          </p:cNvPr>
          <p:cNvSpPr>
            <a:spLocks noGrp="1"/>
          </p:cNvSpPr>
          <p:nvPr>
            <p:ph type="body" sz="quarter" idx="11" hasCustomPrompt="1"/>
          </p:nvPr>
        </p:nvSpPr>
        <p:spPr>
          <a:xfrm>
            <a:off x="3024717" y="3236384"/>
            <a:ext cx="3935379" cy="2497667"/>
          </a:xfrm>
          <a:prstGeom prst="rect">
            <a:avLst/>
          </a:prstGeom>
        </p:spPr>
        <p:txBody>
          <a:bodyPr/>
          <a:lstStyle>
            <a:lvl1pPr>
              <a:lnSpc>
                <a:spcPct val="80000"/>
              </a:lnSpc>
              <a:spcBef>
                <a:spcPts val="0"/>
              </a:spcBef>
              <a:defRPr sz="1867" b="0">
                <a:solidFill>
                  <a:schemeClr val="bg1"/>
                </a:solidFill>
              </a:defRPr>
            </a:lvl1pPr>
          </a:lstStyle>
          <a:p>
            <a:pPr lvl="0"/>
            <a:r>
              <a:rPr lang="fr-FR"/>
              <a:t>Texte</a:t>
            </a:r>
          </a:p>
        </p:txBody>
      </p:sp>
      <p:sp>
        <p:nvSpPr>
          <p:cNvPr id="7" name="Espace réservé du numéro de diapositive 5"/>
          <p:cNvSpPr>
            <a:spLocks noGrp="1"/>
          </p:cNvSpPr>
          <p:nvPr>
            <p:ph type="sldNum" sz="quarter" idx="12"/>
          </p:nvPr>
        </p:nvSpPr>
        <p:spPr>
          <a:xfrm>
            <a:off x="143339" y="6333323"/>
            <a:ext cx="383117" cy="365125"/>
          </a:xfrm>
        </p:spPr>
        <p:txBody>
          <a:bodyPr/>
          <a:lstStyle/>
          <a:p>
            <a:fld id="{646E7B68-C406-4B5C-B79D-A1CDE10CB85D}" type="slidenum">
              <a:rPr lang="fr-FR" smtClean="0"/>
              <a:pPr/>
              <a:t>‹N°›</a:t>
            </a:fld>
            <a:endParaRPr lang="fr-FR"/>
          </a:p>
        </p:txBody>
      </p:sp>
      <p:sp>
        <p:nvSpPr>
          <p:cNvPr id="9" name="Rectangle 8"/>
          <p:cNvSpPr/>
          <p:nvPr userDrawn="1"/>
        </p:nvSpPr>
        <p:spPr>
          <a:xfrm>
            <a:off x="0" y="836712"/>
            <a:ext cx="12192000" cy="19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267"/>
          </a:p>
        </p:txBody>
      </p:sp>
      <p:pic>
        <p:nvPicPr>
          <p:cNvPr id="10" name="Image 9" descr="Une image contenant personne, intérieur, tenant, alimentation&#10;&#10;Description générée automatiquement">
            <a:extLst>
              <a:ext uri="{FF2B5EF4-FFF2-40B4-BE49-F238E27FC236}">
                <a16:creationId xmlns:a16="http://schemas.microsoft.com/office/drawing/2014/main" id="{DCE54B6C-D7B7-064E-80CC-C434FFA6A49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62520" y="3007"/>
            <a:ext cx="10029481" cy="6854995"/>
          </a:xfrm>
          <a:prstGeom prst="rect">
            <a:avLst/>
          </a:prstGeom>
        </p:spPr>
      </p:pic>
    </p:spTree>
    <p:extLst>
      <p:ext uri="{BB962C8B-B14F-4D97-AF65-F5344CB8AC3E}">
        <p14:creationId xmlns:p14="http://schemas.microsoft.com/office/powerpoint/2010/main" val="295547980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pic>
        <p:nvPicPr>
          <p:cNvPr id="4" name="Image 3" descr="Une image contenant personne, intérieur, homme, table&#10;&#10;Description générée automatiquement">
            <a:extLst>
              <a:ext uri="{FF2B5EF4-FFF2-40B4-BE49-F238E27FC236}">
                <a16:creationId xmlns:a16="http://schemas.microsoft.com/office/drawing/2014/main" id="{6FB58E74-65F0-5A41-B2A3-C683EB81BBF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4277" y="-18596"/>
            <a:ext cx="12253577" cy="6895191"/>
          </a:xfrm>
          <a:prstGeom prst="rect">
            <a:avLst/>
          </a:prstGeom>
        </p:spPr>
      </p:pic>
      <p:pic>
        <p:nvPicPr>
          <p:cNvPr id="5" name="Image 4">
            <a:extLst>
              <a:ext uri="{FF2B5EF4-FFF2-40B4-BE49-F238E27FC236}">
                <a16:creationId xmlns:a16="http://schemas.microsoft.com/office/drawing/2014/main" id="{9F7A409D-321F-644F-957D-D88584B88E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9350" y="252952"/>
            <a:ext cx="876497" cy="775781"/>
          </a:xfrm>
          <a:prstGeom prst="rect">
            <a:avLst/>
          </a:prstGeom>
        </p:spPr>
      </p:pic>
      <p:sp>
        <p:nvSpPr>
          <p:cNvPr id="7" name="Espace réservé du texte 6">
            <a:extLst>
              <a:ext uri="{FF2B5EF4-FFF2-40B4-BE49-F238E27FC236}">
                <a16:creationId xmlns:a16="http://schemas.microsoft.com/office/drawing/2014/main" id="{C0E49024-B637-B846-AD7A-074C32D97EBE}"/>
              </a:ext>
            </a:extLst>
          </p:cNvPr>
          <p:cNvSpPr>
            <a:spLocks noGrp="1"/>
          </p:cNvSpPr>
          <p:nvPr>
            <p:ph type="body" sz="quarter" idx="10" hasCustomPrompt="1"/>
          </p:nvPr>
        </p:nvSpPr>
        <p:spPr>
          <a:xfrm>
            <a:off x="2832101" y="1316567"/>
            <a:ext cx="3647943" cy="2495551"/>
          </a:xfrm>
          <a:prstGeom prst="rect">
            <a:avLst/>
          </a:prstGeom>
        </p:spPr>
        <p:txBody>
          <a:bodyPr/>
          <a:lstStyle>
            <a:lvl1pPr>
              <a:defRPr sz="3733" kern="800" cap="all" baseline="0"/>
            </a:lvl1pPr>
            <a:lvl2pPr marL="578986" indent="0">
              <a:buNone/>
              <a:defRPr sz="4267"/>
            </a:lvl2pPr>
          </a:lstStyle>
          <a:p>
            <a:pPr lvl="0"/>
            <a:r>
              <a:rPr lang="fr-FR"/>
              <a:t>Titre de la slide</a:t>
            </a:r>
          </a:p>
          <a:p>
            <a:pPr lvl="1"/>
            <a:endParaRPr lang="fr-FR"/>
          </a:p>
        </p:txBody>
      </p:sp>
      <p:sp>
        <p:nvSpPr>
          <p:cNvPr id="9" name="Espace réservé du texte 8">
            <a:extLst>
              <a:ext uri="{FF2B5EF4-FFF2-40B4-BE49-F238E27FC236}">
                <a16:creationId xmlns:a16="http://schemas.microsoft.com/office/drawing/2014/main" id="{F9933515-A54B-C648-9452-ED438F800E2D}"/>
              </a:ext>
            </a:extLst>
          </p:cNvPr>
          <p:cNvSpPr>
            <a:spLocks noGrp="1"/>
          </p:cNvSpPr>
          <p:nvPr>
            <p:ph type="body" sz="quarter" idx="11" hasCustomPrompt="1"/>
          </p:nvPr>
        </p:nvSpPr>
        <p:spPr>
          <a:xfrm>
            <a:off x="6672065" y="1316567"/>
            <a:ext cx="4610100" cy="2495551"/>
          </a:xfrm>
          <a:prstGeom prst="rect">
            <a:avLst/>
          </a:prstGeom>
        </p:spPr>
        <p:txBody>
          <a:bodyPr/>
          <a:lstStyle>
            <a:lvl1pPr>
              <a:lnSpc>
                <a:spcPct val="80000"/>
              </a:lnSpc>
              <a:spcBef>
                <a:spcPts val="0"/>
              </a:spcBef>
              <a:defRPr sz="1867" b="0"/>
            </a:lvl1pPr>
          </a:lstStyle>
          <a:p>
            <a:pPr lvl="0"/>
            <a:r>
              <a:rPr lang="fr-FR"/>
              <a:t>Texte</a:t>
            </a:r>
          </a:p>
        </p:txBody>
      </p:sp>
      <p:pic>
        <p:nvPicPr>
          <p:cNvPr id="6" name="Image 5" descr="Une image contenant personne, intérieur, homme, table&#10;&#10;Description générée automatiquement">
            <a:extLst>
              <a:ext uri="{FF2B5EF4-FFF2-40B4-BE49-F238E27FC236}">
                <a16:creationId xmlns:a16="http://schemas.microsoft.com/office/drawing/2014/main" id="{6FB58E74-65F0-5A41-B2A3-C683EB81BBF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4277" y="-18596"/>
            <a:ext cx="12253577" cy="6895191"/>
          </a:xfrm>
          <a:prstGeom prst="rect">
            <a:avLst/>
          </a:prstGeom>
        </p:spPr>
      </p:pic>
      <p:pic>
        <p:nvPicPr>
          <p:cNvPr id="8" name="Image 7">
            <a:extLst>
              <a:ext uri="{FF2B5EF4-FFF2-40B4-BE49-F238E27FC236}">
                <a16:creationId xmlns:a16="http://schemas.microsoft.com/office/drawing/2014/main" id="{9F7A409D-321F-644F-957D-D88584B88E4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9350" y="252952"/>
            <a:ext cx="876497" cy="775781"/>
          </a:xfrm>
          <a:prstGeom prst="rect">
            <a:avLst/>
          </a:prstGeom>
        </p:spPr>
      </p:pic>
    </p:spTree>
    <p:extLst>
      <p:ext uri="{BB962C8B-B14F-4D97-AF65-F5344CB8AC3E}">
        <p14:creationId xmlns:p14="http://schemas.microsoft.com/office/powerpoint/2010/main" val="195311293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‹N°›</a:t>
            </a:fld>
            <a:endParaRPr lang="fr-FR"/>
          </a:p>
        </p:txBody>
      </p:sp>
      <p:sp>
        <p:nvSpPr>
          <p:cNvPr id="5" name="Espace réservé du pied de page 4"/>
          <p:cNvSpPr>
            <a:spLocks noGrp="1"/>
          </p:cNvSpPr>
          <p:nvPr>
            <p:ph type="ftr" sz="quarter" idx="13"/>
          </p:nvPr>
        </p:nvSpPr>
        <p:spPr/>
        <p:txBody>
          <a:bodyPr/>
          <a:lstStyle>
            <a:lvl1pPr>
              <a:defRPr sz="1067"/>
            </a:lvl1pPr>
          </a:lstStyle>
          <a:p>
            <a:r>
              <a:rPr lang="fr-FR"/>
              <a:t>Webinaire CaRE</a:t>
            </a:r>
          </a:p>
        </p:txBody>
      </p:sp>
    </p:spTree>
    <p:extLst>
      <p:ext uri="{BB962C8B-B14F-4D97-AF65-F5344CB8AC3E}">
        <p14:creationId xmlns:p14="http://schemas.microsoft.com/office/powerpoint/2010/main" val="408936792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‹N°›</a:t>
            </a:fld>
            <a:endParaRPr lang="fr-FR"/>
          </a:p>
        </p:txBody>
      </p:sp>
      <p:sp>
        <p:nvSpPr>
          <p:cNvPr id="5" name="Espace réservé du pied de page 4"/>
          <p:cNvSpPr>
            <a:spLocks noGrp="1"/>
          </p:cNvSpPr>
          <p:nvPr>
            <p:ph type="ftr" sz="quarter" idx="19"/>
          </p:nvPr>
        </p:nvSpPr>
        <p:spPr/>
        <p:txBody>
          <a:bodyPr/>
          <a:lstStyle>
            <a:lvl1pPr>
              <a:defRPr sz="1067"/>
            </a:lvl1pPr>
          </a:lstStyle>
          <a:p>
            <a:r>
              <a:rPr lang="fr-FR"/>
              <a:t>Webinaire CaRE</a:t>
            </a:r>
          </a:p>
        </p:txBody>
      </p:sp>
      <p:sp>
        <p:nvSpPr>
          <p:cNvPr id="7" name="Espace réservé du texte 2"/>
          <p:cNvSpPr>
            <a:spLocks noGrp="1"/>
          </p:cNvSpPr>
          <p:nvPr>
            <p:ph idx="1"/>
          </p:nvPr>
        </p:nvSpPr>
        <p:spPr>
          <a:xfrm>
            <a:off x="1103445" y="1124744"/>
            <a:ext cx="10753195" cy="4992555"/>
          </a:xfrm>
          <a:prstGeom prst="rect">
            <a:avLst/>
          </a:prstGeom>
        </p:spPr>
        <p:txBody>
          <a:bodyPr vert="horz" lIns="0" tIns="0" rIns="0" bIns="0" rtlCol="0">
            <a:normAutofit/>
          </a:bodyPr>
          <a:lstStyle>
            <a:lvl4pPr>
              <a:defRPr sz="1867"/>
            </a:lvl4pPr>
            <a:lvl5pPr>
              <a:defRPr sz="16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pic>
        <p:nvPicPr>
          <p:cNvPr id="9" name="Image 8">
            <a:extLst>
              <a:ext uri="{FF2B5EF4-FFF2-40B4-BE49-F238E27FC236}">
                <a16:creationId xmlns:a16="http://schemas.microsoft.com/office/drawing/2014/main" id="{6F027519-2995-47EC-BD46-A79C807CE1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00523" y="107669"/>
            <a:ext cx="1286183" cy="856331"/>
          </a:xfrm>
          <a:prstGeom prst="rect">
            <a:avLst/>
          </a:prstGeom>
        </p:spPr>
      </p:pic>
    </p:spTree>
    <p:extLst>
      <p:ext uri="{BB962C8B-B14F-4D97-AF65-F5344CB8AC3E}">
        <p14:creationId xmlns:p14="http://schemas.microsoft.com/office/powerpoint/2010/main" val="202208635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103445" y="116632"/>
            <a:ext cx="10752123" cy="720008"/>
          </a:xfrm>
        </p:spPr>
        <p:txBody>
          <a:bodyPr/>
          <a:lstStyle>
            <a:lvl1pPr>
              <a:defRPr/>
            </a:lvl1pPr>
          </a:lstStyle>
          <a:p>
            <a:r>
              <a:rPr lang="fr-FR"/>
              <a:t>Titre de la slide</a:t>
            </a:r>
          </a:p>
        </p:txBody>
      </p:sp>
      <p:sp>
        <p:nvSpPr>
          <p:cNvPr id="5" name="Espace réservé du numéro de diapositive 4"/>
          <p:cNvSpPr>
            <a:spLocks noGrp="1"/>
          </p:cNvSpPr>
          <p:nvPr>
            <p:ph type="sldNum" sz="quarter" idx="12"/>
          </p:nvPr>
        </p:nvSpPr>
        <p:spPr/>
        <p:txBody>
          <a:bodyPr/>
          <a:lstStyle/>
          <a:p>
            <a:fld id="{646E7B68-C406-4B5C-B79D-A1CDE10CB85D}" type="slidenum">
              <a:rPr lang="fr-FR" smtClean="0"/>
              <a:pPr/>
              <a:t>‹N°›</a:t>
            </a:fld>
            <a:endParaRPr lang="fr-FR"/>
          </a:p>
        </p:txBody>
      </p:sp>
      <p:sp>
        <p:nvSpPr>
          <p:cNvPr id="11" name="Espace réservé du contenu 10"/>
          <p:cNvSpPr>
            <a:spLocks noGrp="1"/>
          </p:cNvSpPr>
          <p:nvPr>
            <p:ph sz="quarter" idx="16"/>
          </p:nvPr>
        </p:nvSpPr>
        <p:spPr>
          <a:xfrm>
            <a:off x="1103446" y="1124744"/>
            <a:ext cx="5185833" cy="4992555"/>
          </a:xfrm>
        </p:spPr>
        <p:txBody>
          <a:bodyPr>
            <a:noAutofit/>
          </a:bodyPr>
          <a:lstStyle>
            <a:lvl1pPr marL="0" indent="0">
              <a:buNone/>
              <a:defRPr/>
            </a:lvl1pPr>
            <a:lvl2pPr>
              <a:defRPr>
                <a:solidFill>
                  <a:schemeClr val="tx2"/>
                </a:solidFill>
              </a:defRPr>
            </a:lvl2pPr>
            <a:lvl3pPr>
              <a:defRPr>
                <a:solidFill>
                  <a:srgbClr val="575757"/>
                </a:solidFill>
              </a:defRPr>
            </a:lvl3pPr>
            <a:lvl4pPr>
              <a:defRPr sz="1867">
                <a:solidFill>
                  <a:srgbClr val="575757"/>
                </a:solidFill>
              </a:defRPr>
            </a:lvl4pPr>
            <a:lvl5pPr>
              <a:defRPr sz="1600">
                <a:solidFill>
                  <a:srgbClr val="575757"/>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
        <p:nvSpPr>
          <p:cNvPr id="13" name="Espace réservé du contenu 12"/>
          <p:cNvSpPr>
            <a:spLocks noGrp="1"/>
          </p:cNvSpPr>
          <p:nvPr>
            <p:ph sz="quarter" idx="17"/>
          </p:nvPr>
        </p:nvSpPr>
        <p:spPr>
          <a:xfrm>
            <a:off x="6669736" y="1124744"/>
            <a:ext cx="5185833" cy="4992555"/>
          </a:xfrm>
        </p:spPr>
        <p:txBody>
          <a:bodyPr/>
          <a:lstStyle>
            <a:lvl1pPr marL="0" indent="0">
              <a:buNone/>
              <a:defRPr/>
            </a:lvl1pPr>
            <a:lvl2pPr>
              <a:defRPr>
                <a:solidFill>
                  <a:schemeClr val="tx2"/>
                </a:solidFill>
              </a:defRPr>
            </a:lvl2pPr>
            <a:lvl3pPr>
              <a:defRPr>
                <a:solidFill>
                  <a:srgbClr val="575757"/>
                </a:solidFill>
              </a:defRPr>
            </a:lvl3pPr>
            <a:lvl4pPr>
              <a:defRPr sz="1867">
                <a:solidFill>
                  <a:srgbClr val="575757"/>
                </a:solidFill>
              </a:defRPr>
            </a:lvl4pPr>
            <a:lvl5pPr>
              <a:defRPr sz="1600">
                <a:solidFill>
                  <a:srgbClr val="575757"/>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
        <p:nvSpPr>
          <p:cNvPr id="4" name="Espace réservé du pied de page 3"/>
          <p:cNvSpPr>
            <a:spLocks noGrp="1"/>
          </p:cNvSpPr>
          <p:nvPr>
            <p:ph type="ftr" sz="quarter" idx="18"/>
          </p:nvPr>
        </p:nvSpPr>
        <p:spPr/>
        <p:txBody>
          <a:bodyPr/>
          <a:lstStyle>
            <a:lvl1pPr>
              <a:defRPr sz="1067"/>
            </a:lvl1pPr>
          </a:lstStyle>
          <a:p>
            <a:r>
              <a:rPr lang="fr-FR"/>
              <a:t>Webinaire CaRE</a:t>
            </a:r>
          </a:p>
        </p:txBody>
      </p:sp>
    </p:spTree>
    <p:extLst>
      <p:ext uri="{BB962C8B-B14F-4D97-AF65-F5344CB8AC3E}">
        <p14:creationId xmlns:p14="http://schemas.microsoft.com/office/powerpoint/2010/main" val="393523741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age de fin">
    <p:spTree>
      <p:nvGrpSpPr>
        <p:cNvPr id="1" name=""/>
        <p:cNvGrpSpPr/>
        <p:nvPr/>
      </p:nvGrpSpPr>
      <p:grpSpPr>
        <a:xfrm>
          <a:off x="0" y="0"/>
          <a:ext cx="0" cy="0"/>
          <a:chOff x="0" y="0"/>
          <a:chExt cx="0" cy="0"/>
        </a:xfrm>
      </p:grpSpPr>
      <p:sp>
        <p:nvSpPr>
          <p:cNvPr id="11" name="Rectangle 10"/>
          <p:cNvSpPr/>
          <p:nvPr/>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267"/>
          </a:p>
        </p:txBody>
      </p:sp>
      <p:sp>
        <p:nvSpPr>
          <p:cNvPr id="7" name="Rectangle 6"/>
          <p:cNvSpPr/>
          <p:nvPr/>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15" name="Image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16715" y="296541"/>
            <a:ext cx="1815188" cy="6264921"/>
          </a:xfrm>
          <a:prstGeom prst="rect">
            <a:avLst/>
          </a:prstGeom>
        </p:spPr>
      </p:pic>
      <p:pic>
        <p:nvPicPr>
          <p:cNvPr id="16" name="Imag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5314" y="2614470"/>
            <a:ext cx="1846271" cy="1629063"/>
          </a:xfrm>
          <a:prstGeom prst="rect">
            <a:avLst/>
          </a:prstGeom>
        </p:spPr>
      </p:pic>
      <p:sp>
        <p:nvSpPr>
          <p:cNvPr id="12" name="Rectangle 11"/>
          <p:cNvSpPr/>
          <p:nvPr userDrawn="1"/>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267"/>
          </a:p>
        </p:txBody>
      </p:sp>
      <p:sp>
        <p:nvSpPr>
          <p:cNvPr id="13" name="Rectangle 12"/>
          <p:cNvSpPr/>
          <p:nvPr userDrawn="1"/>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20" name="Image 1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16715" y="296541"/>
            <a:ext cx="1815188" cy="6264921"/>
          </a:xfrm>
          <a:prstGeom prst="rect">
            <a:avLst/>
          </a:prstGeom>
        </p:spPr>
      </p:pic>
      <p:pic>
        <p:nvPicPr>
          <p:cNvPr id="21" name="Image 2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05314" y="2614470"/>
            <a:ext cx="1846271" cy="1629063"/>
          </a:xfrm>
          <a:prstGeom prst="rect">
            <a:avLst/>
          </a:prstGeom>
        </p:spPr>
      </p:pic>
      <p:grpSp>
        <p:nvGrpSpPr>
          <p:cNvPr id="22" name="Groupe 21"/>
          <p:cNvGrpSpPr/>
          <p:nvPr userDrawn="1"/>
        </p:nvGrpSpPr>
        <p:grpSpPr>
          <a:xfrm>
            <a:off x="6406214" y="1682636"/>
            <a:ext cx="4471897" cy="3372488"/>
            <a:chOff x="4804660" y="1261977"/>
            <a:chExt cx="3353923" cy="2529366"/>
          </a:xfrm>
        </p:grpSpPr>
        <p:sp>
          <p:nvSpPr>
            <p:cNvPr id="23" name="ZoneTexte 22"/>
            <p:cNvSpPr txBox="1"/>
            <p:nvPr/>
          </p:nvSpPr>
          <p:spPr>
            <a:xfrm>
              <a:off x="4818086" y="1261977"/>
              <a:ext cx="3240360" cy="2529366"/>
            </a:xfrm>
            <a:prstGeom prst="rect">
              <a:avLst/>
            </a:prstGeom>
            <a:noFill/>
          </p:spPr>
          <p:txBody>
            <a:bodyPr wrap="square" lIns="72000" tIns="108000" rIns="72000" bIns="108000" rtlCol="0" anchor="t" anchorCtr="0">
              <a:normAutofit/>
            </a:bodyPr>
            <a:lstStyle/>
            <a:p>
              <a:pPr algn="l"/>
              <a:r>
                <a:rPr lang="fr-FR" sz="2667" b="1">
                  <a:solidFill>
                    <a:srgbClr val="575757"/>
                  </a:solidFill>
                </a:rPr>
                <a:t>esante.gouv.fr</a:t>
              </a:r>
            </a:p>
            <a:p>
              <a:pPr algn="l"/>
              <a:r>
                <a:rPr lang="fr-FR" sz="2000">
                  <a:solidFill>
                    <a:srgbClr val="575757"/>
                  </a:solidFill>
                </a:rPr>
                <a:t>Le portail</a:t>
              </a:r>
              <a:r>
                <a:rPr lang="fr-FR" sz="2000" baseline="0">
                  <a:solidFill>
                    <a:srgbClr val="575757"/>
                  </a:solidFill>
                </a:rPr>
                <a:t> pour accéder à l’ensemble des services et produits de l’agence du numérique en santé et s’informer sur l’actualité de la e-santé. </a:t>
              </a:r>
            </a:p>
            <a:p>
              <a:pPr algn="ctr"/>
              <a:endParaRPr lang="fr-FR" sz="2000" err="1">
                <a:solidFill>
                  <a:srgbClr val="575757"/>
                </a:solidFill>
              </a:endParaRPr>
            </a:p>
          </p:txBody>
        </p:sp>
        <p:pic>
          <p:nvPicPr>
            <p:cNvPr id="24" name="Picture 2" descr="Y:\Interne\Communication\Communication_2019\Crea_graphiques\Pictos\Picto_OK\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04660" y="2817758"/>
              <a:ext cx="422086" cy="4220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3" descr="Y:\Interne\Communication\Communication_2019\Crea_graphiques\Pictos\Picto_OK\LINKEDIN@2x.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89703" y="3271808"/>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Y:\Interne\Communication\Communication_2019\Crea_graphiques\Pictos\Picto_OK\Twitter_Logo_Blue.pn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4804660" y="2817758"/>
              <a:ext cx="422086" cy="4220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7" name="Picture 3" descr="Y:\Interne\Communication\Communication_2019\Crea_graphiques\Pictos\Picto_OK\LINKEDIN@2x.png"/>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889703" y="3271808"/>
              <a:ext cx="252000" cy="252000"/>
            </a:xfrm>
            <a:prstGeom prst="rect">
              <a:avLst/>
            </a:prstGeom>
            <a:noFill/>
            <a:extLst>
              <a:ext uri="{909E8E84-426E-40DD-AFC4-6F175D3DCCD1}">
                <a14:hiddenFill xmlns:a14="http://schemas.microsoft.com/office/drawing/2010/main">
                  <a:solidFill>
                    <a:srgbClr val="FFFFFF"/>
                  </a:solidFill>
                </a14:hiddenFill>
              </a:ext>
            </a:extLst>
          </p:spPr>
        </p:pic>
        <p:sp>
          <p:nvSpPr>
            <p:cNvPr id="28" name="ZoneTexte 27"/>
            <p:cNvSpPr txBox="1"/>
            <p:nvPr userDrawn="1"/>
          </p:nvSpPr>
          <p:spPr>
            <a:xfrm>
              <a:off x="5220072" y="2859782"/>
              <a:ext cx="2938511" cy="649472"/>
            </a:xfrm>
            <a:prstGeom prst="rect">
              <a:avLst/>
            </a:prstGeom>
            <a:noFill/>
          </p:spPr>
          <p:txBody>
            <a:bodyPr wrap="square" lIns="72000" tIns="108000" rIns="72000" bIns="108000" rtlCol="0" anchor="t" anchorCtr="0">
              <a:noAutofit/>
            </a:bodyPr>
            <a:lstStyle/>
            <a:p>
              <a:pPr algn="l">
                <a:spcAft>
                  <a:spcPts val="800"/>
                </a:spcAft>
              </a:pPr>
              <a:r>
                <a:rPr lang="fr-FR" sz="1200" b="0">
                  <a:solidFill>
                    <a:srgbClr val="575757"/>
                  </a:solidFill>
                </a:rPr>
                <a:t>@esante_gouv_fr</a:t>
              </a:r>
            </a:p>
            <a:p>
              <a:pPr algn="l"/>
              <a:endParaRPr lang="fr-FR" sz="400" b="0">
                <a:solidFill>
                  <a:srgbClr val="575757"/>
                </a:solidFill>
              </a:endParaRPr>
            </a:p>
            <a:p>
              <a:pPr algn="l"/>
              <a:endParaRPr lang="fr-FR" sz="667" b="0">
                <a:solidFill>
                  <a:srgbClr val="575757"/>
                </a:solidFill>
              </a:endParaRPr>
            </a:p>
            <a:p>
              <a:pPr algn="l"/>
              <a:r>
                <a:rPr lang="fr-FR" sz="1200" b="0">
                  <a:solidFill>
                    <a:srgbClr val="575757"/>
                  </a:solidFill>
                </a:rPr>
                <a:t>linkedin.com/company/agence-du-numerique-en-sante</a:t>
              </a:r>
              <a:endParaRPr lang="fr-FR" sz="1067" b="0">
                <a:solidFill>
                  <a:srgbClr val="575757"/>
                </a:solidFill>
              </a:endParaRPr>
            </a:p>
          </p:txBody>
        </p:sp>
      </p:grpSp>
    </p:spTree>
    <p:extLst>
      <p:ext uri="{BB962C8B-B14F-4D97-AF65-F5344CB8AC3E}">
        <p14:creationId xmlns:p14="http://schemas.microsoft.com/office/powerpoint/2010/main" val="393783859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001BC2D5-BB04-F84C-AB3A-494E932F6BE9}"/>
              </a:ext>
            </a:extLst>
          </p:cNvPr>
          <p:cNvSpPr>
            <a:spLocks noGrp="1"/>
          </p:cNvSpPr>
          <p:nvPr>
            <p:ph type="body" sz="quarter" idx="10" hasCustomPrompt="1"/>
          </p:nvPr>
        </p:nvSpPr>
        <p:spPr>
          <a:xfrm>
            <a:off x="453956" y="1615446"/>
            <a:ext cx="2945227" cy="1106488"/>
          </a:xfrm>
          <a:prstGeom prst="rect">
            <a:avLst/>
          </a:prstGeom>
        </p:spPr>
        <p:txBody>
          <a:bodyPr/>
          <a:lstStyle>
            <a:lvl1pPr marL="0" indent="0">
              <a:buNone/>
              <a:defRPr sz="3600" b="1" i="0">
                <a:solidFill>
                  <a:srgbClr val="706F6F"/>
                </a:solidFill>
                <a:latin typeface="Arial Black" panose="020B0604020202020204" pitchFamily="34" charset="0"/>
                <a:cs typeface="Arial Black" panose="020B0604020202020204" pitchFamily="34" charset="0"/>
              </a:defRPr>
            </a:lvl1pPr>
          </a:lstStyle>
          <a:p>
            <a:pPr lvl="0"/>
            <a:r>
              <a:rPr lang="fr-FR"/>
              <a:t>Sommaire</a:t>
            </a:r>
          </a:p>
        </p:txBody>
      </p:sp>
      <p:sp>
        <p:nvSpPr>
          <p:cNvPr id="12" name="Espace réservé du texte 11">
            <a:extLst>
              <a:ext uri="{FF2B5EF4-FFF2-40B4-BE49-F238E27FC236}">
                <a16:creationId xmlns:a16="http://schemas.microsoft.com/office/drawing/2014/main" id="{A0A8A15F-CA96-5049-8A20-67A707ACE0A6}"/>
              </a:ext>
            </a:extLst>
          </p:cNvPr>
          <p:cNvSpPr>
            <a:spLocks noGrp="1"/>
          </p:cNvSpPr>
          <p:nvPr>
            <p:ph type="body" sz="quarter" idx="11" hasCustomPrompt="1"/>
          </p:nvPr>
        </p:nvSpPr>
        <p:spPr>
          <a:xfrm>
            <a:off x="3472070" y="1615446"/>
            <a:ext cx="6526695" cy="467305"/>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E7366F"/>
              </a:buClr>
              <a:buSzTx/>
              <a:buFont typeface="Wingdings" pitchFamily="2" charset="2"/>
              <a:buChar char="ü"/>
              <a:tabLst/>
              <a:defRPr sz="1600" b="1" i="0">
                <a:solidFill>
                  <a:srgbClr val="706F6F"/>
                </a:solidFill>
                <a:latin typeface="Arial Black" panose="020B0604020202020204" pitchFamily="34" charset="0"/>
                <a:cs typeface="Arial Black" panose="020B0604020202020204" pitchFamily="34" charset="0"/>
              </a:defRPr>
            </a:lvl1pPr>
          </a:lstStyle>
          <a:p>
            <a:pPr lvl="0"/>
            <a:r>
              <a:rPr lang="fr-FR"/>
              <a:t> Cliquez pour modifier les styles du texte du masque</a:t>
            </a:r>
          </a:p>
          <a:p>
            <a:pPr lvl="0"/>
            <a:endParaRPr lang="fr-FR"/>
          </a:p>
        </p:txBody>
      </p:sp>
      <p:sp>
        <p:nvSpPr>
          <p:cNvPr id="15" name="Espace réservé de la date 3">
            <a:extLst>
              <a:ext uri="{FF2B5EF4-FFF2-40B4-BE49-F238E27FC236}">
                <a16:creationId xmlns:a16="http://schemas.microsoft.com/office/drawing/2014/main" id="{179AECF3-1CE8-7A44-9E5E-0773578FDCD2}"/>
              </a:ext>
            </a:extLst>
          </p:cNvPr>
          <p:cNvSpPr>
            <a:spLocks noGrp="1"/>
          </p:cNvSpPr>
          <p:nvPr>
            <p:ph type="dt" sz="half" idx="13"/>
          </p:nvPr>
        </p:nvSpPr>
        <p:spPr>
          <a:xfrm>
            <a:off x="458547" y="6356350"/>
            <a:ext cx="2743200" cy="365125"/>
          </a:xfrm>
        </p:spPr>
        <p:txBody>
          <a:bodyPr/>
          <a:lstStyle>
            <a:lvl1pPr>
              <a:defRPr sz="1000">
                <a:latin typeface="Arial" panose="020B0604020202020204" pitchFamily="34" charset="0"/>
                <a:cs typeface="Arial" panose="020B0604020202020204" pitchFamily="34" charset="0"/>
              </a:defRPr>
            </a:lvl1pPr>
          </a:lstStyle>
          <a:p>
            <a:r>
              <a:rPr lang="fr-FR"/>
              <a:t>XX/01/2024</a:t>
            </a:r>
          </a:p>
        </p:txBody>
      </p:sp>
      <p:sp>
        <p:nvSpPr>
          <p:cNvPr id="16" name="Espace réservé du pied de page 4">
            <a:extLst>
              <a:ext uri="{FF2B5EF4-FFF2-40B4-BE49-F238E27FC236}">
                <a16:creationId xmlns:a16="http://schemas.microsoft.com/office/drawing/2014/main" id="{83A5FE0D-FDE5-244A-B430-A37245D7C95E}"/>
              </a:ext>
            </a:extLst>
          </p:cNvPr>
          <p:cNvSpPr>
            <a:spLocks noGrp="1"/>
          </p:cNvSpPr>
          <p:nvPr>
            <p:ph type="ftr" sz="quarter" idx="14"/>
          </p:nvPr>
        </p:nvSpPr>
        <p:spPr>
          <a:xfrm>
            <a:off x="3658948" y="6356350"/>
            <a:ext cx="4494452" cy="365125"/>
          </a:xfrm>
        </p:spPr>
        <p:txBody>
          <a:bodyPr/>
          <a:lstStyle>
            <a:lvl1pPr>
              <a:defRPr sz="1000">
                <a:latin typeface="Arial" panose="020B0604020202020204" pitchFamily="34" charset="0"/>
                <a:cs typeface="Arial" panose="020B0604020202020204" pitchFamily="34" charset="0"/>
              </a:defRPr>
            </a:lvl1pPr>
          </a:lstStyle>
          <a:p>
            <a:r>
              <a:rPr lang="fr-FR"/>
              <a:t>Webinaire CaRE</a:t>
            </a:r>
          </a:p>
        </p:txBody>
      </p:sp>
      <p:sp>
        <p:nvSpPr>
          <p:cNvPr id="17" name="Espace réservé du numéro de diapositive 5">
            <a:extLst>
              <a:ext uri="{FF2B5EF4-FFF2-40B4-BE49-F238E27FC236}">
                <a16:creationId xmlns:a16="http://schemas.microsoft.com/office/drawing/2014/main" id="{988AC688-9144-7044-88BE-E64488186E8A}"/>
              </a:ext>
            </a:extLst>
          </p:cNvPr>
          <p:cNvSpPr>
            <a:spLocks noGrp="1"/>
          </p:cNvSpPr>
          <p:nvPr>
            <p:ph type="sldNum" sz="quarter" idx="15"/>
          </p:nvPr>
        </p:nvSpPr>
        <p:spPr>
          <a:xfrm>
            <a:off x="8898835" y="6356350"/>
            <a:ext cx="2743200" cy="365125"/>
          </a:xfrm>
        </p:spPr>
        <p:txBody>
          <a:bodyPr/>
          <a:lstStyle>
            <a:lvl1pPr>
              <a:defRPr sz="1000">
                <a:latin typeface="Arial" panose="020B0604020202020204" pitchFamily="34" charset="0"/>
                <a:cs typeface="Arial" panose="020B0604020202020204" pitchFamily="34" charset="0"/>
              </a:defRPr>
            </a:lvl1pPr>
          </a:lstStyle>
          <a:p>
            <a:fld id="{4A897389-FDC9-4B4F-9058-9FB9E4529928}" type="slidenum">
              <a:rPr lang="fr-FR" smtClean="0"/>
              <a:pPr/>
              <a:t>‹N°›</a:t>
            </a:fld>
            <a:endParaRPr lang="fr-FR" sz="1000"/>
          </a:p>
        </p:txBody>
      </p:sp>
    </p:spTree>
    <p:extLst>
      <p:ext uri="{BB962C8B-B14F-4D97-AF65-F5344CB8AC3E}">
        <p14:creationId xmlns:p14="http://schemas.microsoft.com/office/powerpoint/2010/main" val="7370667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image-cie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B70DD4-6C2E-9246-AAFC-6F5CCE697745}"/>
              </a:ext>
            </a:extLst>
          </p:cNvPr>
          <p:cNvSpPr/>
          <p:nvPr userDrawn="1"/>
        </p:nvSpPr>
        <p:spPr>
          <a:xfrm>
            <a:off x="6096000" y="1272209"/>
            <a:ext cx="5638800" cy="5128591"/>
          </a:xfrm>
          <a:prstGeom prst="rect">
            <a:avLst/>
          </a:prstGeom>
          <a:solidFill>
            <a:srgbClr val="BDE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5">
            <a:extLst>
              <a:ext uri="{FF2B5EF4-FFF2-40B4-BE49-F238E27FC236}">
                <a16:creationId xmlns:a16="http://schemas.microsoft.com/office/drawing/2014/main" id="{E56B5321-01D0-AE43-B447-44DC91813C65}"/>
              </a:ext>
            </a:extLst>
          </p:cNvPr>
          <p:cNvSpPr>
            <a:spLocks noGrp="1"/>
          </p:cNvSpPr>
          <p:nvPr>
            <p:ph type="body" sz="quarter" idx="11"/>
          </p:nvPr>
        </p:nvSpPr>
        <p:spPr>
          <a:xfrm>
            <a:off x="6718852" y="3429001"/>
            <a:ext cx="4015410" cy="2156790"/>
          </a:xfrm>
          <a:prstGeom prst="rect">
            <a:avLst/>
          </a:prstGeom>
        </p:spPr>
        <p:txBody>
          <a:bodyPr/>
          <a:lstStyle>
            <a:lvl1pPr marL="0" indent="0">
              <a:buNone/>
              <a:defRPr sz="3600" b="0" i="0">
                <a:solidFill>
                  <a:schemeClr val="bg1"/>
                </a:solidFill>
                <a:latin typeface="Arial MT Light" pitchFamily="2" charset="0"/>
                <a:cs typeface="Arial Black" panose="020B0604020202020204" pitchFamily="34" charset="0"/>
              </a:defRPr>
            </a:lvl1pPr>
          </a:lstStyle>
          <a:p>
            <a:pPr lvl="0"/>
            <a:r>
              <a:rPr lang="fr-FR"/>
              <a:t>Cliquez pour modifier les styles du texte du masque</a:t>
            </a:r>
          </a:p>
        </p:txBody>
      </p:sp>
      <p:pic>
        <p:nvPicPr>
          <p:cNvPr id="3" name="Image 2" descr="Une image contenant horloge&#10;&#10;Description générée automatiquement">
            <a:extLst>
              <a:ext uri="{FF2B5EF4-FFF2-40B4-BE49-F238E27FC236}">
                <a16:creationId xmlns:a16="http://schemas.microsoft.com/office/drawing/2014/main" id="{4E808B72-9DC8-634A-B539-5AE040356EB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199" y="1272208"/>
            <a:ext cx="5638800" cy="5128591"/>
          </a:xfrm>
          <a:prstGeom prst="rect">
            <a:avLst/>
          </a:prstGeom>
        </p:spPr>
      </p:pic>
    </p:spTree>
    <p:extLst>
      <p:ext uri="{BB962C8B-B14F-4D97-AF65-F5344CB8AC3E}">
        <p14:creationId xmlns:p14="http://schemas.microsoft.com/office/powerpoint/2010/main" val="3814219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re-image-rou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C34085-64E9-AF4D-B917-506825A693CE}"/>
              </a:ext>
            </a:extLst>
          </p:cNvPr>
          <p:cNvSpPr/>
          <p:nvPr userDrawn="1"/>
        </p:nvSpPr>
        <p:spPr>
          <a:xfrm>
            <a:off x="6096000" y="1272209"/>
            <a:ext cx="5638800" cy="5128591"/>
          </a:xfrm>
          <a:prstGeom prst="rect">
            <a:avLst/>
          </a:prstGeom>
          <a:solidFill>
            <a:srgbClr val="E73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exte 5">
            <a:extLst>
              <a:ext uri="{FF2B5EF4-FFF2-40B4-BE49-F238E27FC236}">
                <a16:creationId xmlns:a16="http://schemas.microsoft.com/office/drawing/2014/main" id="{A871C33D-D4A8-5A4D-A32C-37250E2EC676}"/>
              </a:ext>
            </a:extLst>
          </p:cNvPr>
          <p:cNvSpPr>
            <a:spLocks noGrp="1"/>
          </p:cNvSpPr>
          <p:nvPr>
            <p:ph type="body" sz="quarter" idx="10"/>
          </p:nvPr>
        </p:nvSpPr>
        <p:spPr>
          <a:xfrm>
            <a:off x="6718852" y="3429001"/>
            <a:ext cx="4015410" cy="2156790"/>
          </a:xfrm>
          <a:prstGeom prst="rect">
            <a:avLst/>
          </a:prstGeom>
        </p:spPr>
        <p:txBody>
          <a:bodyPr/>
          <a:lstStyle>
            <a:lvl1pPr marL="0" indent="0">
              <a:buNone/>
              <a:defRPr sz="3600" b="0" i="0">
                <a:solidFill>
                  <a:schemeClr val="bg1"/>
                </a:solidFill>
                <a:latin typeface="Arial MT Light" pitchFamily="2" charset="0"/>
                <a:cs typeface="Arial Black" panose="020B0604020202020204" pitchFamily="34" charset="0"/>
              </a:defRPr>
            </a:lvl1pPr>
          </a:lstStyle>
          <a:p>
            <a:pPr lvl="0"/>
            <a:r>
              <a:rPr lang="fr-FR"/>
              <a:t>Cliquez pour modifier les styles du texte du masque</a:t>
            </a:r>
          </a:p>
        </p:txBody>
      </p:sp>
      <p:pic>
        <p:nvPicPr>
          <p:cNvPr id="7" name="Image 6" descr="Une image contenant pièce&#10;&#10;Description générée automatiquement">
            <a:extLst>
              <a:ext uri="{FF2B5EF4-FFF2-40B4-BE49-F238E27FC236}">
                <a16:creationId xmlns:a16="http://schemas.microsoft.com/office/drawing/2014/main" id="{F9F28D0A-D813-EA49-8C85-005F13ADFDC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201" y="1272209"/>
            <a:ext cx="5638799" cy="5128592"/>
          </a:xfrm>
          <a:prstGeom prst="rect">
            <a:avLst/>
          </a:prstGeom>
        </p:spPr>
      </p:pic>
    </p:spTree>
    <p:extLst>
      <p:ext uri="{BB962C8B-B14F-4D97-AF65-F5344CB8AC3E}">
        <p14:creationId xmlns:p14="http://schemas.microsoft.com/office/powerpoint/2010/main" val="37369272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re-image-Bleu">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C34085-64E9-AF4D-B917-506825A693CE}"/>
              </a:ext>
            </a:extLst>
          </p:cNvPr>
          <p:cNvSpPr/>
          <p:nvPr userDrawn="1"/>
        </p:nvSpPr>
        <p:spPr>
          <a:xfrm>
            <a:off x="6096000" y="1272209"/>
            <a:ext cx="5638800" cy="5128591"/>
          </a:xfrm>
          <a:prstGeom prst="rect">
            <a:avLst/>
          </a:prstGeom>
          <a:solidFill>
            <a:srgbClr val="1B6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exte 5">
            <a:extLst>
              <a:ext uri="{FF2B5EF4-FFF2-40B4-BE49-F238E27FC236}">
                <a16:creationId xmlns:a16="http://schemas.microsoft.com/office/drawing/2014/main" id="{A871C33D-D4A8-5A4D-A32C-37250E2EC676}"/>
              </a:ext>
            </a:extLst>
          </p:cNvPr>
          <p:cNvSpPr>
            <a:spLocks noGrp="1"/>
          </p:cNvSpPr>
          <p:nvPr>
            <p:ph type="body" sz="quarter" idx="10"/>
          </p:nvPr>
        </p:nvSpPr>
        <p:spPr>
          <a:xfrm>
            <a:off x="6718852" y="3429001"/>
            <a:ext cx="4015410" cy="2156790"/>
          </a:xfrm>
          <a:prstGeom prst="rect">
            <a:avLst/>
          </a:prstGeom>
        </p:spPr>
        <p:txBody>
          <a:bodyPr/>
          <a:lstStyle>
            <a:lvl1pPr marL="0" indent="0">
              <a:buNone/>
              <a:defRPr sz="3600" b="0" i="0">
                <a:solidFill>
                  <a:schemeClr val="bg1"/>
                </a:solidFill>
                <a:latin typeface="Arial MT Light" pitchFamily="2" charset="0"/>
                <a:cs typeface="Arial Black" panose="020B0604020202020204" pitchFamily="34" charset="0"/>
              </a:defRPr>
            </a:lvl1pPr>
          </a:lstStyle>
          <a:p>
            <a:pPr lvl="0"/>
            <a:r>
              <a:rPr lang="fr-FR"/>
              <a:t>Cliquez pour modifier les styles du texte du masque</a:t>
            </a:r>
          </a:p>
        </p:txBody>
      </p:sp>
      <p:pic>
        <p:nvPicPr>
          <p:cNvPr id="7" name="Image 6" descr="Une image contenant pièce&#10;&#10;Description générée automatiquement">
            <a:extLst>
              <a:ext uri="{FF2B5EF4-FFF2-40B4-BE49-F238E27FC236}">
                <a16:creationId xmlns:a16="http://schemas.microsoft.com/office/drawing/2014/main" id="{F9F28D0A-D813-EA49-8C85-005F13ADFDC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201" y="1272209"/>
            <a:ext cx="5638799" cy="5128592"/>
          </a:xfrm>
          <a:prstGeom prst="rect">
            <a:avLst/>
          </a:prstGeom>
        </p:spPr>
      </p:pic>
      <p:pic>
        <p:nvPicPr>
          <p:cNvPr id="3" name="Image 2" descr="Une image contenant assis, portable, table, jouet&#10;&#10;Description générée automatiquement">
            <a:extLst>
              <a:ext uri="{FF2B5EF4-FFF2-40B4-BE49-F238E27FC236}">
                <a16:creationId xmlns:a16="http://schemas.microsoft.com/office/drawing/2014/main" id="{45FCE24B-4DBF-1945-A50C-BFAC29D43FC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7200" y="1272208"/>
            <a:ext cx="5638800" cy="5128591"/>
          </a:xfrm>
          <a:prstGeom prst="rect">
            <a:avLst/>
          </a:prstGeom>
        </p:spPr>
      </p:pic>
    </p:spTree>
    <p:extLst>
      <p:ext uri="{BB962C8B-B14F-4D97-AF65-F5344CB8AC3E}">
        <p14:creationId xmlns:p14="http://schemas.microsoft.com/office/powerpoint/2010/main" val="2916098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image-rou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C34085-64E9-AF4D-B917-506825A693CE}"/>
              </a:ext>
            </a:extLst>
          </p:cNvPr>
          <p:cNvSpPr/>
          <p:nvPr userDrawn="1"/>
        </p:nvSpPr>
        <p:spPr>
          <a:xfrm>
            <a:off x="6096000" y="1272209"/>
            <a:ext cx="5638800" cy="5128591"/>
          </a:xfrm>
          <a:prstGeom prst="rect">
            <a:avLst/>
          </a:prstGeom>
          <a:solidFill>
            <a:srgbClr val="E73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exte 5">
            <a:extLst>
              <a:ext uri="{FF2B5EF4-FFF2-40B4-BE49-F238E27FC236}">
                <a16:creationId xmlns:a16="http://schemas.microsoft.com/office/drawing/2014/main" id="{A871C33D-D4A8-5A4D-A32C-37250E2EC676}"/>
              </a:ext>
            </a:extLst>
          </p:cNvPr>
          <p:cNvSpPr>
            <a:spLocks noGrp="1"/>
          </p:cNvSpPr>
          <p:nvPr>
            <p:ph type="body" sz="quarter" idx="10"/>
          </p:nvPr>
        </p:nvSpPr>
        <p:spPr>
          <a:xfrm>
            <a:off x="6718852" y="3429001"/>
            <a:ext cx="4015410" cy="2156790"/>
          </a:xfrm>
          <a:prstGeom prst="rect">
            <a:avLst/>
          </a:prstGeom>
        </p:spPr>
        <p:txBody>
          <a:bodyPr/>
          <a:lstStyle>
            <a:lvl1pPr marL="0" indent="0">
              <a:buNone/>
              <a:defRPr sz="3600" b="0" i="0">
                <a:solidFill>
                  <a:schemeClr val="bg1"/>
                </a:solidFill>
                <a:latin typeface="Arial MT Light" pitchFamily="2" charset="0"/>
                <a:cs typeface="Arial Black" panose="020B0604020202020204" pitchFamily="34" charset="0"/>
              </a:defRPr>
            </a:lvl1pPr>
          </a:lstStyle>
          <a:p>
            <a:pPr lvl="0"/>
            <a:r>
              <a:rPr lang="fr-FR"/>
              <a:t>Cliquez pour modifier les styles du texte du masque</a:t>
            </a:r>
          </a:p>
        </p:txBody>
      </p:sp>
      <p:pic>
        <p:nvPicPr>
          <p:cNvPr id="7" name="Image 6" descr="Une image contenant pièce&#10;&#10;Description générée automatiquement">
            <a:extLst>
              <a:ext uri="{FF2B5EF4-FFF2-40B4-BE49-F238E27FC236}">
                <a16:creationId xmlns:a16="http://schemas.microsoft.com/office/drawing/2014/main" id="{F9F28D0A-D813-EA49-8C85-005F13ADFDC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201" y="1272209"/>
            <a:ext cx="5638799" cy="5128592"/>
          </a:xfrm>
          <a:prstGeom prst="rect">
            <a:avLst/>
          </a:prstGeom>
        </p:spPr>
      </p:pic>
    </p:spTree>
    <p:extLst>
      <p:ext uri="{BB962C8B-B14F-4D97-AF65-F5344CB8AC3E}">
        <p14:creationId xmlns:p14="http://schemas.microsoft.com/office/powerpoint/2010/main" val="21925366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re image-orange">
    <p:spTree>
      <p:nvGrpSpPr>
        <p:cNvPr id="1" name=""/>
        <p:cNvGrpSpPr/>
        <p:nvPr/>
      </p:nvGrpSpPr>
      <p:grpSpPr>
        <a:xfrm>
          <a:off x="0" y="0"/>
          <a:ext cx="0" cy="0"/>
          <a:chOff x="0" y="0"/>
          <a:chExt cx="0" cy="0"/>
        </a:xfrm>
      </p:grpSpPr>
      <p:pic>
        <p:nvPicPr>
          <p:cNvPr id="3" name="Image 2" descr="Une image contenant piano, pièce&#10;&#10;Description générée automatiquement">
            <a:extLst>
              <a:ext uri="{FF2B5EF4-FFF2-40B4-BE49-F238E27FC236}">
                <a16:creationId xmlns:a16="http://schemas.microsoft.com/office/drawing/2014/main" id="{897DD25D-2234-384F-847C-4DAFEAD8896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198" y="1272207"/>
            <a:ext cx="5651608" cy="5128591"/>
          </a:xfrm>
          <a:prstGeom prst="rect">
            <a:avLst/>
          </a:prstGeom>
        </p:spPr>
      </p:pic>
      <p:sp>
        <p:nvSpPr>
          <p:cNvPr id="4" name="Rectangle 3">
            <a:extLst>
              <a:ext uri="{FF2B5EF4-FFF2-40B4-BE49-F238E27FC236}">
                <a16:creationId xmlns:a16="http://schemas.microsoft.com/office/drawing/2014/main" id="{6D4B19EB-52BE-1045-9B5F-482D278BFDDF}"/>
              </a:ext>
            </a:extLst>
          </p:cNvPr>
          <p:cNvSpPr/>
          <p:nvPr userDrawn="1"/>
        </p:nvSpPr>
        <p:spPr>
          <a:xfrm>
            <a:off x="6096000" y="1272209"/>
            <a:ext cx="5638800" cy="5128591"/>
          </a:xfrm>
          <a:prstGeom prst="rect">
            <a:avLst/>
          </a:prstGeom>
          <a:solidFill>
            <a:srgbClr val="F8B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exte 5">
            <a:extLst>
              <a:ext uri="{FF2B5EF4-FFF2-40B4-BE49-F238E27FC236}">
                <a16:creationId xmlns:a16="http://schemas.microsoft.com/office/drawing/2014/main" id="{5EEC1AC2-EBB2-7446-ACDE-3FD12FEA48DA}"/>
              </a:ext>
            </a:extLst>
          </p:cNvPr>
          <p:cNvSpPr>
            <a:spLocks noGrp="1"/>
          </p:cNvSpPr>
          <p:nvPr>
            <p:ph type="body" sz="quarter" idx="11"/>
          </p:nvPr>
        </p:nvSpPr>
        <p:spPr>
          <a:xfrm>
            <a:off x="6718852" y="3429001"/>
            <a:ext cx="4015410" cy="2156790"/>
          </a:xfrm>
          <a:prstGeom prst="rect">
            <a:avLst/>
          </a:prstGeom>
        </p:spPr>
        <p:txBody>
          <a:bodyPr/>
          <a:lstStyle>
            <a:lvl1pPr marL="0" indent="0">
              <a:buNone/>
              <a:defRPr sz="3600" b="0" i="0">
                <a:solidFill>
                  <a:schemeClr val="bg1"/>
                </a:solidFill>
                <a:latin typeface="Arial MT Light" pitchFamily="2" charset="0"/>
                <a:cs typeface="Arial Black" panose="020B0604020202020204" pitchFamily="34" charset="0"/>
              </a:defRPr>
            </a:lvl1pPr>
          </a:lstStyle>
          <a:p>
            <a:pPr lvl="0"/>
            <a:r>
              <a:rPr lang="fr-FR"/>
              <a:t>Cliquez pour modifier les styles du texte du masque</a:t>
            </a:r>
          </a:p>
        </p:txBody>
      </p:sp>
    </p:spTree>
    <p:extLst>
      <p:ext uri="{BB962C8B-B14F-4D97-AF65-F5344CB8AC3E}">
        <p14:creationId xmlns:p14="http://schemas.microsoft.com/office/powerpoint/2010/main" val="6131634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re-image-vert">
    <p:spTree>
      <p:nvGrpSpPr>
        <p:cNvPr id="1" name=""/>
        <p:cNvGrpSpPr/>
        <p:nvPr/>
      </p:nvGrpSpPr>
      <p:grpSpPr>
        <a:xfrm>
          <a:off x="0" y="0"/>
          <a:ext cx="0" cy="0"/>
          <a:chOff x="0" y="0"/>
          <a:chExt cx="0" cy="0"/>
        </a:xfrm>
      </p:grpSpPr>
      <p:pic>
        <p:nvPicPr>
          <p:cNvPr id="3" name="Image 2" descr="Une image contenant piano, pièce&#10;&#10;Description générée automatiquement">
            <a:extLst>
              <a:ext uri="{FF2B5EF4-FFF2-40B4-BE49-F238E27FC236}">
                <a16:creationId xmlns:a16="http://schemas.microsoft.com/office/drawing/2014/main" id="{897DD25D-2234-384F-847C-4DAFEAD8896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198" y="1272207"/>
            <a:ext cx="5651608" cy="5128591"/>
          </a:xfrm>
          <a:prstGeom prst="rect">
            <a:avLst/>
          </a:prstGeom>
        </p:spPr>
      </p:pic>
      <p:sp>
        <p:nvSpPr>
          <p:cNvPr id="4" name="Rectangle 3">
            <a:extLst>
              <a:ext uri="{FF2B5EF4-FFF2-40B4-BE49-F238E27FC236}">
                <a16:creationId xmlns:a16="http://schemas.microsoft.com/office/drawing/2014/main" id="{6D4B19EB-52BE-1045-9B5F-482D278BFDDF}"/>
              </a:ext>
            </a:extLst>
          </p:cNvPr>
          <p:cNvSpPr/>
          <p:nvPr userDrawn="1"/>
        </p:nvSpPr>
        <p:spPr>
          <a:xfrm>
            <a:off x="6096000" y="1272209"/>
            <a:ext cx="5638800" cy="5128591"/>
          </a:xfrm>
          <a:prstGeom prst="rect">
            <a:avLst/>
          </a:prstGeom>
          <a:solidFill>
            <a:srgbClr val="57B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exte 5">
            <a:extLst>
              <a:ext uri="{FF2B5EF4-FFF2-40B4-BE49-F238E27FC236}">
                <a16:creationId xmlns:a16="http://schemas.microsoft.com/office/drawing/2014/main" id="{5EEC1AC2-EBB2-7446-ACDE-3FD12FEA48DA}"/>
              </a:ext>
            </a:extLst>
          </p:cNvPr>
          <p:cNvSpPr>
            <a:spLocks noGrp="1"/>
          </p:cNvSpPr>
          <p:nvPr>
            <p:ph type="body" sz="quarter" idx="11"/>
          </p:nvPr>
        </p:nvSpPr>
        <p:spPr>
          <a:xfrm>
            <a:off x="6718852" y="3429001"/>
            <a:ext cx="4015410" cy="2156790"/>
          </a:xfrm>
          <a:prstGeom prst="rect">
            <a:avLst/>
          </a:prstGeom>
        </p:spPr>
        <p:txBody>
          <a:bodyPr/>
          <a:lstStyle>
            <a:lvl1pPr marL="0" indent="0">
              <a:buNone/>
              <a:defRPr sz="3600" b="0" i="0">
                <a:solidFill>
                  <a:schemeClr val="bg1"/>
                </a:solidFill>
                <a:latin typeface="Arial MT Light" pitchFamily="2" charset="0"/>
                <a:cs typeface="Arial Black" panose="020B0604020202020204" pitchFamily="34" charset="0"/>
              </a:defRPr>
            </a:lvl1pPr>
          </a:lstStyle>
          <a:p>
            <a:pPr lvl="0"/>
            <a:r>
              <a:rPr lang="fr-FR"/>
              <a:t>Cliquez pour modifier les styles du texte du masque</a:t>
            </a:r>
          </a:p>
        </p:txBody>
      </p:sp>
      <p:pic>
        <p:nvPicPr>
          <p:cNvPr id="5" name="Image 4" descr="Une image contenant table, pièce, ordinateur, téléphone&#10;&#10;Description générée automatiquement">
            <a:extLst>
              <a:ext uri="{FF2B5EF4-FFF2-40B4-BE49-F238E27FC236}">
                <a16:creationId xmlns:a16="http://schemas.microsoft.com/office/drawing/2014/main" id="{D18E3576-235B-C24E-AC1B-9AE414E188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7198" y="1272206"/>
            <a:ext cx="5638800" cy="5128591"/>
          </a:xfrm>
          <a:prstGeom prst="rect">
            <a:avLst/>
          </a:prstGeom>
        </p:spPr>
      </p:pic>
    </p:spTree>
    <p:extLst>
      <p:ext uri="{BB962C8B-B14F-4D97-AF65-F5344CB8AC3E}">
        <p14:creationId xmlns:p14="http://schemas.microsoft.com/office/powerpoint/2010/main" val="20592069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e_1 COL">
    <p:spTree>
      <p:nvGrpSpPr>
        <p:cNvPr id="1" name=""/>
        <p:cNvGrpSpPr/>
        <p:nvPr/>
      </p:nvGrpSpPr>
      <p:grpSpPr>
        <a:xfrm>
          <a:off x="0" y="0"/>
          <a:ext cx="0" cy="0"/>
          <a:chOff x="0" y="0"/>
          <a:chExt cx="0" cy="0"/>
        </a:xfrm>
      </p:grpSpPr>
      <p:sp>
        <p:nvSpPr>
          <p:cNvPr id="9" name="Espace réservé du texte 9">
            <a:extLst>
              <a:ext uri="{FF2B5EF4-FFF2-40B4-BE49-F238E27FC236}">
                <a16:creationId xmlns:a16="http://schemas.microsoft.com/office/drawing/2014/main" id="{D48D3109-4619-5246-B41A-A2751CAC6E76}"/>
              </a:ext>
            </a:extLst>
          </p:cNvPr>
          <p:cNvSpPr>
            <a:spLocks noGrp="1"/>
          </p:cNvSpPr>
          <p:nvPr>
            <p:ph type="body" sz="quarter" idx="15"/>
          </p:nvPr>
        </p:nvSpPr>
        <p:spPr>
          <a:xfrm>
            <a:off x="458545" y="1333145"/>
            <a:ext cx="11279429" cy="4888194"/>
          </a:xfrm>
          <a:prstGeom prst="rect">
            <a:avLst/>
          </a:prstGeom>
        </p:spPr>
        <p:txBody>
          <a:bodyPr/>
          <a:lstStyle>
            <a:lvl1pPr>
              <a:buClr>
                <a:srgbClr val="E7366F"/>
              </a:buClr>
              <a:buFont typeface="Wingdings" pitchFamily="2" charset="2"/>
              <a:buChar char="ü"/>
              <a:defRPr sz="2000"/>
            </a:lvl1pPr>
            <a:lvl2pPr>
              <a:defRPr sz="1800"/>
            </a:lvl2pPr>
            <a:lvl3pPr marL="1143000" indent="-228600">
              <a:buFont typeface="Wingdings" panose="05000000000000000000" pitchFamily="2" charset="2"/>
              <a:buChar char="§"/>
              <a:defRPr sz="1600"/>
            </a:lvl3pPr>
            <a:lvl4pPr marL="1600200" indent="-228600">
              <a:buFont typeface="Courier New" panose="02070309020205020404" pitchFamily="49" charset="0"/>
              <a:buChar char="o"/>
              <a:defRPr sz="1400"/>
            </a:lvl4pPr>
            <a:lvl5pPr marL="2057400" indent="-228600">
              <a:buFont typeface="Wingdings" panose="05000000000000000000" pitchFamily="2" charset="2"/>
              <a:buChar char="ü"/>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Espace réservé de la date 11">
            <a:extLst>
              <a:ext uri="{FF2B5EF4-FFF2-40B4-BE49-F238E27FC236}">
                <a16:creationId xmlns:a16="http://schemas.microsoft.com/office/drawing/2014/main" id="{F14A3866-598C-4B4D-8CEF-8E8EB9E653CC}"/>
              </a:ext>
            </a:extLst>
          </p:cNvPr>
          <p:cNvSpPr>
            <a:spLocks noGrp="1"/>
          </p:cNvSpPr>
          <p:nvPr>
            <p:ph type="dt" sz="half" idx="16"/>
          </p:nvPr>
        </p:nvSpPr>
        <p:spPr/>
        <p:txBody>
          <a:bodyPr/>
          <a:lstStyle/>
          <a:p>
            <a:r>
              <a:rPr lang="fr-FR"/>
              <a:t>XX/01/2024</a:t>
            </a:r>
          </a:p>
        </p:txBody>
      </p:sp>
      <p:sp>
        <p:nvSpPr>
          <p:cNvPr id="13" name="Espace réservé du pied de page 12">
            <a:extLst>
              <a:ext uri="{FF2B5EF4-FFF2-40B4-BE49-F238E27FC236}">
                <a16:creationId xmlns:a16="http://schemas.microsoft.com/office/drawing/2014/main" id="{7AFFAEDD-8DC4-014F-A5FD-A6927A4E648C}"/>
              </a:ext>
            </a:extLst>
          </p:cNvPr>
          <p:cNvSpPr>
            <a:spLocks noGrp="1"/>
          </p:cNvSpPr>
          <p:nvPr>
            <p:ph type="ftr" sz="quarter" idx="17"/>
          </p:nvPr>
        </p:nvSpPr>
        <p:spPr/>
        <p:txBody>
          <a:bodyPr/>
          <a:lstStyle/>
          <a:p>
            <a:r>
              <a:rPr lang="fr-FR"/>
              <a:t>Webinaire CaRE</a:t>
            </a:r>
          </a:p>
        </p:txBody>
      </p:sp>
      <p:sp>
        <p:nvSpPr>
          <p:cNvPr id="14" name="Espace réservé du numéro de diapositive 13">
            <a:extLst>
              <a:ext uri="{FF2B5EF4-FFF2-40B4-BE49-F238E27FC236}">
                <a16:creationId xmlns:a16="http://schemas.microsoft.com/office/drawing/2014/main" id="{0A7DF736-A6EE-A649-AE58-4F2779BE5ECD}"/>
              </a:ext>
            </a:extLst>
          </p:cNvPr>
          <p:cNvSpPr>
            <a:spLocks noGrp="1"/>
          </p:cNvSpPr>
          <p:nvPr>
            <p:ph type="sldNum" sz="quarter" idx="18"/>
          </p:nvPr>
        </p:nvSpPr>
        <p:spPr/>
        <p:txBody>
          <a:bodyPr/>
          <a:lstStyle/>
          <a:p>
            <a:fld id="{4A897389-FDC9-4B4F-9058-9FB9E4529928}" type="slidenum">
              <a:rPr lang="fr-FR" smtClean="0"/>
              <a:t>‹N°›</a:t>
            </a:fld>
            <a:endParaRPr lang="fr-FR"/>
          </a:p>
        </p:txBody>
      </p:sp>
      <p:sp>
        <p:nvSpPr>
          <p:cNvPr id="15" name="Titre 14">
            <a:extLst>
              <a:ext uri="{FF2B5EF4-FFF2-40B4-BE49-F238E27FC236}">
                <a16:creationId xmlns:a16="http://schemas.microsoft.com/office/drawing/2014/main" id="{2FAD034F-BA59-5B42-843D-90BA2B19C171}"/>
              </a:ext>
            </a:extLst>
          </p:cNvPr>
          <p:cNvSpPr>
            <a:spLocks noGrp="1"/>
          </p:cNvSpPr>
          <p:nvPr>
            <p:ph type="title"/>
          </p:nvPr>
        </p:nvSpPr>
        <p:spPr>
          <a:xfrm>
            <a:off x="1768979" y="399100"/>
            <a:ext cx="7904859" cy="616429"/>
          </a:xfrm>
        </p:spPr>
        <p:txBody>
          <a:bodyPr/>
          <a:lstStyle/>
          <a:p>
            <a:r>
              <a:rPr lang="fr-FR"/>
              <a:t>Modifiez le style du titre</a:t>
            </a:r>
          </a:p>
        </p:txBody>
      </p:sp>
    </p:spTree>
    <p:extLst>
      <p:ext uri="{BB962C8B-B14F-4D97-AF65-F5344CB8AC3E}">
        <p14:creationId xmlns:p14="http://schemas.microsoft.com/office/powerpoint/2010/main" val="10592810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e_titre-COL-gauche-1 CO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8EF13B-65EE-A241-A96F-5C1BD90D1385}"/>
              </a:ext>
            </a:extLst>
          </p:cNvPr>
          <p:cNvSpPr>
            <a:spLocks noGrp="1"/>
          </p:cNvSpPr>
          <p:nvPr>
            <p:ph type="title"/>
          </p:nvPr>
        </p:nvSpPr>
        <p:spPr>
          <a:xfrm>
            <a:off x="1777525" y="399100"/>
            <a:ext cx="7921951" cy="616429"/>
          </a:xfrm>
        </p:spPr>
        <p:txBody>
          <a:bodyPr/>
          <a:lstStyle/>
          <a:p>
            <a:r>
              <a:rPr lang="fr-FR"/>
              <a:t>Modifiez le style du titre</a:t>
            </a:r>
          </a:p>
        </p:txBody>
      </p:sp>
      <p:sp>
        <p:nvSpPr>
          <p:cNvPr id="3" name="Espace réservé de la date 2">
            <a:extLst>
              <a:ext uri="{FF2B5EF4-FFF2-40B4-BE49-F238E27FC236}">
                <a16:creationId xmlns:a16="http://schemas.microsoft.com/office/drawing/2014/main" id="{B6DD949A-7567-0648-AA0E-E1657BB164C7}"/>
              </a:ext>
            </a:extLst>
          </p:cNvPr>
          <p:cNvSpPr>
            <a:spLocks noGrp="1"/>
          </p:cNvSpPr>
          <p:nvPr>
            <p:ph type="dt" sz="half" idx="10"/>
          </p:nvPr>
        </p:nvSpPr>
        <p:spPr/>
        <p:txBody>
          <a:bodyPr/>
          <a:lstStyle>
            <a:lvl1pPr>
              <a:defRPr sz="1000">
                <a:latin typeface="Arial" panose="020B0604020202020204" pitchFamily="34" charset="0"/>
                <a:cs typeface="Arial" panose="020B0604020202020204" pitchFamily="34" charset="0"/>
              </a:defRPr>
            </a:lvl1pPr>
          </a:lstStyle>
          <a:p>
            <a:r>
              <a:rPr lang="fr-FR"/>
              <a:t>XX/01/2024</a:t>
            </a:r>
          </a:p>
        </p:txBody>
      </p:sp>
      <p:sp>
        <p:nvSpPr>
          <p:cNvPr id="4" name="Espace réservé du pied de page 3">
            <a:extLst>
              <a:ext uri="{FF2B5EF4-FFF2-40B4-BE49-F238E27FC236}">
                <a16:creationId xmlns:a16="http://schemas.microsoft.com/office/drawing/2014/main" id="{6670091D-C6A0-E74D-AE8A-7F507D09133C}"/>
              </a:ext>
            </a:extLst>
          </p:cNvPr>
          <p:cNvSpPr>
            <a:spLocks noGrp="1"/>
          </p:cNvSpPr>
          <p:nvPr>
            <p:ph type="ftr" sz="quarter" idx="11"/>
          </p:nvPr>
        </p:nvSpPr>
        <p:spPr/>
        <p:txBody>
          <a:bodyPr/>
          <a:lstStyle>
            <a:lvl1pPr>
              <a:defRPr sz="1000">
                <a:latin typeface="Arial" panose="020B0604020202020204" pitchFamily="34" charset="0"/>
                <a:cs typeface="Arial" panose="020B0604020202020204" pitchFamily="34" charset="0"/>
              </a:defRPr>
            </a:lvl1pPr>
          </a:lstStyle>
          <a:p>
            <a:r>
              <a:rPr lang="fr-FR"/>
              <a:t>Webinaire CaRE</a:t>
            </a:r>
          </a:p>
        </p:txBody>
      </p:sp>
      <p:sp>
        <p:nvSpPr>
          <p:cNvPr id="5" name="Espace réservé du numéro de diapositive 4">
            <a:extLst>
              <a:ext uri="{FF2B5EF4-FFF2-40B4-BE49-F238E27FC236}">
                <a16:creationId xmlns:a16="http://schemas.microsoft.com/office/drawing/2014/main" id="{1C2454A3-0120-9840-B92A-296902EC55F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4A897389-FDC9-4B4F-9058-9FB9E4529928}" type="slidenum">
              <a:rPr lang="fr-FR" smtClean="0"/>
              <a:pPr/>
              <a:t>‹N°›</a:t>
            </a:fld>
            <a:endParaRPr lang="fr-FR" sz="1000"/>
          </a:p>
        </p:txBody>
      </p:sp>
      <p:sp>
        <p:nvSpPr>
          <p:cNvPr id="7" name="Espace réservé du texte 6">
            <a:extLst>
              <a:ext uri="{FF2B5EF4-FFF2-40B4-BE49-F238E27FC236}">
                <a16:creationId xmlns:a16="http://schemas.microsoft.com/office/drawing/2014/main" id="{2A25729B-5AEA-E54B-9F7C-6C2FD3DF6AAD}"/>
              </a:ext>
            </a:extLst>
          </p:cNvPr>
          <p:cNvSpPr>
            <a:spLocks noGrp="1"/>
          </p:cNvSpPr>
          <p:nvPr>
            <p:ph type="body" sz="quarter" idx="13" hasCustomPrompt="1"/>
          </p:nvPr>
        </p:nvSpPr>
        <p:spPr>
          <a:xfrm>
            <a:off x="554038" y="1384419"/>
            <a:ext cx="2228919" cy="4742916"/>
          </a:xfrm>
          <a:prstGeom prst="rect">
            <a:avLst/>
          </a:prstGeom>
        </p:spPr>
        <p:txBody>
          <a:bodyPr/>
          <a:lstStyle>
            <a:lvl1pPr marL="0" indent="0">
              <a:buNone/>
              <a:defRPr sz="2200" b="1">
                <a:solidFill>
                  <a:srgbClr val="1B6FB8"/>
                </a:solidFill>
              </a:defRPr>
            </a:lvl1pPr>
            <a:lvl2pPr marL="47625" indent="0">
              <a:buNone/>
              <a:tabLst/>
              <a:defRPr sz="1800" b="1"/>
            </a:lvl2pPr>
            <a:lvl3pPr marL="47625" indent="0">
              <a:buNone/>
              <a:tabLst/>
              <a:defRPr sz="1600"/>
            </a:lvl3pPr>
            <a:lvl4pPr marL="1371600" indent="0">
              <a:buNone/>
              <a:defRPr sz="1600"/>
            </a:lvl4pPr>
            <a:lvl5pPr marL="1389063" indent="0">
              <a:buNone/>
              <a:tabLst/>
              <a:defRPr sz="1600"/>
            </a:lvl5pPr>
          </a:lstStyle>
          <a:p>
            <a:pPr lvl="0"/>
            <a:r>
              <a:rPr lang="fr-FR"/>
              <a:t>CLIQUEZ POUR MODIFIER LES STYLES DU TEXTE DU MASQUE</a:t>
            </a:r>
          </a:p>
        </p:txBody>
      </p:sp>
      <p:sp>
        <p:nvSpPr>
          <p:cNvPr id="8" name="Espace réservé du texte 7">
            <a:extLst>
              <a:ext uri="{FF2B5EF4-FFF2-40B4-BE49-F238E27FC236}">
                <a16:creationId xmlns:a16="http://schemas.microsoft.com/office/drawing/2014/main" id="{A458E7E8-288B-3943-A5C7-A7D2F699B8A3}"/>
              </a:ext>
            </a:extLst>
          </p:cNvPr>
          <p:cNvSpPr>
            <a:spLocks noGrp="1"/>
          </p:cNvSpPr>
          <p:nvPr>
            <p:ph type="body" sz="quarter" idx="14" hasCustomPrompt="1"/>
          </p:nvPr>
        </p:nvSpPr>
        <p:spPr>
          <a:xfrm>
            <a:off x="3201747" y="1384420"/>
            <a:ext cx="8536225" cy="970416"/>
          </a:xfrm>
          <a:prstGeom prst="rect">
            <a:avLst/>
          </a:prstGeom>
        </p:spPr>
        <p:txBody>
          <a:bodyPr/>
          <a:lstStyle>
            <a:lvl1pPr marL="0" indent="0">
              <a:buNone/>
              <a:defRPr sz="1800" b="1"/>
            </a:lvl1pPr>
          </a:lstStyle>
          <a:p>
            <a:pPr lvl="0"/>
            <a:r>
              <a:rPr lang="fr-FR"/>
              <a:t>CLIQUEZ POUR MODIFIER LES STYLES DU TEXTE DU MASQUE</a:t>
            </a:r>
          </a:p>
        </p:txBody>
      </p:sp>
      <p:sp>
        <p:nvSpPr>
          <p:cNvPr id="10" name="Espace réservé du texte 9">
            <a:extLst>
              <a:ext uri="{FF2B5EF4-FFF2-40B4-BE49-F238E27FC236}">
                <a16:creationId xmlns:a16="http://schemas.microsoft.com/office/drawing/2014/main" id="{40E9687A-5B02-3A42-AFB6-6172A1028333}"/>
              </a:ext>
            </a:extLst>
          </p:cNvPr>
          <p:cNvSpPr>
            <a:spLocks noGrp="1"/>
          </p:cNvSpPr>
          <p:nvPr>
            <p:ph type="body" sz="quarter" idx="15"/>
          </p:nvPr>
        </p:nvSpPr>
        <p:spPr>
          <a:xfrm>
            <a:off x="3201747" y="2427006"/>
            <a:ext cx="8536225" cy="3629155"/>
          </a:xfrm>
          <a:prstGeom prst="rect">
            <a:avLst/>
          </a:prstGeom>
        </p:spPr>
        <p:txBody>
          <a:bodyPr/>
          <a:lstStyle>
            <a:lvl1pPr>
              <a:buClr>
                <a:srgbClr val="E7366F"/>
              </a:buClr>
              <a:buFont typeface="Wingdings" pitchFamily="2" charset="2"/>
              <a:buChar char="ü"/>
              <a:defRPr sz="1600"/>
            </a:lvl1pPr>
            <a:lvl2pPr>
              <a:defRPr sz="1600"/>
            </a:lvl2pPr>
            <a:lvl3pPr>
              <a:defRPr sz="16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5568720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e_Photo">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85DF9886-801E-2643-AA08-C78287179587}"/>
              </a:ext>
            </a:extLst>
          </p:cNvPr>
          <p:cNvSpPr>
            <a:spLocks noGrp="1"/>
          </p:cNvSpPr>
          <p:nvPr>
            <p:ph type="body" sz="quarter" idx="14" hasCustomPrompt="1"/>
          </p:nvPr>
        </p:nvSpPr>
        <p:spPr>
          <a:xfrm>
            <a:off x="4631634" y="1361438"/>
            <a:ext cx="6722166" cy="604525"/>
          </a:xfrm>
          <a:prstGeom prst="rect">
            <a:avLst/>
          </a:prstGeom>
        </p:spPr>
        <p:txBody>
          <a:bodyPr/>
          <a:lstStyle>
            <a:lvl1pPr marL="0" indent="0">
              <a:buNone/>
              <a:defRPr sz="1800" b="1"/>
            </a:lvl1pPr>
          </a:lstStyle>
          <a:p>
            <a:pPr lvl="0"/>
            <a:r>
              <a:rPr lang="fr-FR"/>
              <a:t>CLIQUEZ POUR MODIFIER LES STYLES DU TEXTE DU MASQUE</a:t>
            </a:r>
          </a:p>
        </p:txBody>
      </p:sp>
      <p:sp>
        <p:nvSpPr>
          <p:cNvPr id="9" name="Espace réservé du texte 9">
            <a:extLst>
              <a:ext uri="{FF2B5EF4-FFF2-40B4-BE49-F238E27FC236}">
                <a16:creationId xmlns:a16="http://schemas.microsoft.com/office/drawing/2014/main" id="{D48D3109-4619-5246-B41A-A2751CAC6E76}"/>
              </a:ext>
            </a:extLst>
          </p:cNvPr>
          <p:cNvSpPr>
            <a:spLocks noGrp="1"/>
          </p:cNvSpPr>
          <p:nvPr>
            <p:ph type="body" sz="quarter" idx="15"/>
          </p:nvPr>
        </p:nvSpPr>
        <p:spPr>
          <a:xfrm>
            <a:off x="4631634" y="2093721"/>
            <a:ext cx="6722165" cy="3916720"/>
          </a:xfrm>
          <a:prstGeom prst="rect">
            <a:avLst/>
          </a:prstGeom>
        </p:spPr>
        <p:txBody>
          <a:bodyPr/>
          <a:lstStyle>
            <a:lvl1pPr>
              <a:buClr>
                <a:srgbClr val="E7366F"/>
              </a:buClr>
              <a:buFont typeface="Wingdings" pitchFamily="2" charset="2"/>
              <a:buChar char="ü"/>
              <a:defRPr sz="1600"/>
            </a:lvl1pPr>
            <a:lvl2pPr>
              <a:defRPr sz="1600"/>
            </a:lvl2pPr>
            <a:lvl3pPr>
              <a:defRPr sz="16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Espace réservé de la date 11">
            <a:extLst>
              <a:ext uri="{FF2B5EF4-FFF2-40B4-BE49-F238E27FC236}">
                <a16:creationId xmlns:a16="http://schemas.microsoft.com/office/drawing/2014/main" id="{F14A3866-598C-4B4D-8CEF-8E8EB9E653CC}"/>
              </a:ext>
            </a:extLst>
          </p:cNvPr>
          <p:cNvSpPr>
            <a:spLocks noGrp="1"/>
          </p:cNvSpPr>
          <p:nvPr>
            <p:ph type="dt" sz="half" idx="16"/>
          </p:nvPr>
        </p:nvSpPr>
        <p:spPr/>
        <p:txBody>
          <a:bodyPr/>
          <a:lstStyle/>
          <a:p>
            <a:r>
              <a:rPr lang="fr-FR"/>
              <a:t>XX/01/2024</a:t>
            </a:r>
          </a:p>
        </p:txBody>
      </p:sp>
      <p:sp>
        <p:nvSpPr>
          <p:cNvPr id="13" name="Espace réservé du pied de page 12">
            <a:extLst>
              <a:ext uri="{FF2B5EF4-FFF2-40B4-BE49-F238E27FC236}">
                <a16:creationId xmlns:a16="http://schemas.microsoft.com/office/drawing/2014/main" id="{7AFFAEDD-8DC4-014F-A5FD-A6927A4E648C}"/>
              </a:ext>
            </a:extLst>
          </p:cNvPr>
          <p:cNvSpPr>
            <a:spLocks noGrp="1"/>
          </p:cNvSpPr>
          <p:nvPr>
            <p:ph type="ftr" sz="quarter" idx="17"/>
          </p:nvPr>
        </p:nvSpPr>
        <p:spPr/>
        <p:txBody>
          <a:bodyPr/>
          <a:lstStyle/>
          <a:p>
            <a:r>
              <a:rPr lang="fr-FR"/>
              <a:t>Webinaire CaRE</a:t>
            </a:r>
          </a:p>
        </p:txBody>
      </p:sp>
      <p:sp>
        <p:nvSpPr>
          <p:cNvPr id="14" name="Espace réservé du numéro de diapositive 13">
            <a:extLst>
              <a:ext uri="{FF2B5EF4-FFF2-40B4-BE49-F238E27FC236}">
                <a16:creationId xmlns:a16="http://schemas.microsoft.com/office/drawing/2014/main" id="{0A7DF736-A6EE-A649-AE58-4F2779BE5ECD}"/>
              </a:ext>
            </a:extLst>
          </p:cNvPr>
          <p:cNvSpPr>
            <a:spLocks noGrp="1"/>
          </p:cNvSpPr>
          <p:nvPr>
            <p:ph type="sldNum" sz="quarter" idx="18"/>
          </p:nvPr>
        </p:nvSpPr>
        <p:spPr/>
        <p:txBody>
          <a:bodyPr/>
          <a:lstStyle/>
          <a:p>
            <a:fld id="{4A897389-FDC9-4B4F-9058-9FB9E4529928}" type="slidenum">
              <a:rPr lang="fr-FR" smtClean="0"/>
              <a:t>‹N°›</a:t>
            </a:fld>
            <a:endParaRPr lang="fr-FR"/>
          </a:p>
        </p:txBody>
      </p:sp>
      <p:sp>
        <p:nvSpPr>
          <p:cNvPr id="15" name="Titre 14">
            <a:extLst>
              <a:ext uri="{FF2B5EF4-FFF2-40B4-BE49-F238E27FC236}">
                <a16:creationId xmlns:a16="http://schemas.microsoft.com/office/drawing/2014/main" id="{2FAD034F-BA59-5B42-843D-90BA2B19C171}"/>
              </a:ext>
            </a:extLst>
          </p:cNvPr>
          <p:cNvSpPr>
            <a:spLocks noGrp="1"/>
          </p:cNvSpPr>
          <p:nvPr>
            <p:ph type="title"/>
          </p:nvPr>
        </p:nvSpPr>
        <p:spPr>
          <a:xfrm>
            <a:off x="1794618" y="399100"/>
            <a:ext cx="7905974" cy="616429"/>
          </a:xfrm>
        </p:spPr>
        <p:txBody>
          <a:bodyPr/>
          <a:lstStyle/>
          <a:p>
            <a:r>
              <a:rPr lang="fr-FR"/>
              <a:t>Modifiez le style du titre</a:t>
            </a:r>
          </a:p>
        </p:txBody>
      </p:sp>
      <p:sp>
        <p:nvSpPr>
          <p:cNvPr id="10" name="Espace réservé pour une image  8">
            <a:extLst>
              <a:ext uri="{FF2B5EF4-FFF2-40B4-BE49-F238E27FC236}">
                <a16:creationId xmlns:a16="http://schemas.microsoft.com/office/drawing/2014/main" id="{70C8563A-D858-8A4F-B28E-CB448CB15F78}"/>
              </a:ext>
            </a:extLst>
          </p:cNvPr>
          <p:cNvSpPr>
            <a:spLocks noGrp="1"/>
          </p:cNvSpPr>
          <p:nvPr>
            <p:ph type="pic" sz="quarter" idx="19"/>
          </p:nvPr>
        </p:nvSpPr>
        <p:spPr>
          <a:xfrm>
            <a:off x="458545" y="1341690"/>
            <a:ext cx="3795403" cy="4668751"/>
          </a:xfrm>
          <a:prstGeom prst="rect">
            <a:avLst/>
          </a:prstGeom>
        </p:spPr>
        <p:txBody>
          <a:bodyPr/>
          <a:lstStyle/>
          <a:p>
            <a:endParaRPr lang="fr-FR"/>
          </a:p>
        </p:txBody>
      </p:sp>
    </p:spTree>
    <p:extLst>
      <p:ext uri="{BB962C8B-B14F-4D97-AF65-F5344CB8AC3E}">
        <p14:creationId xmlns:p14="http://schemas.microsoft.com/office/powerpoint/2010/main" val="15369864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e_3 CO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8EF13B-65EE-A241-A96F-5C1BD90D1385}"/>
              </a:ext>
            </a:extLst>
          </p:cNvPr>
          <p:cNvSpPr>
            <a:spLocks noGrp="1"/>
          </p:cNvSpPr>
          <p:nvPr>
            <p:ph type="title"/>
          </p:nvPr>
        </p:nvSpPr>
        <p:spPr>
          <a:xfrm>
            <a:off x="1794618" y="399100"/>
            <a:ext cx="7921950" cy="616429"/>
          </a:xfrm>
        </p:spPr>
        <p:txBody>
          <a:bodyPr/>
          <a:lstStyle/>
          <a:p>
            <a:r>
              <a:rPr lang="fr-FR"/>
              <a:t>Modifiez le style du titre</a:t>
            </a:r>
          </a:p>
        </p:txBody>
      </p:sp>
      <p:sp>
        <p:nvSpPr>
          <p:cNvPr id="3" name="Espace réservé de la date 2">
            <a:extLst>
              <a:ext uri="{FF2B5EF4-FFF2-40B4-BE49-F238E27FC236}">
                <a16:creationId xmlns:a16="http://schemas.microsoft.com/office/drawing/2014/main" id="{B6DD949A-7567-0648-AA0E-E1657BB164C7}"/>
              </a:ext>
            </a:extLst>
          </p:cNvPr>
          <p:cNvSpPr>
            <a:spLocks noGrp="1"/>
          </p:cNvSpPr>
          <p:nvPr>
            <p:ph type="dt" sz="half" idx="10"/>
          </p:nvPr>
        </p:nvSpPr>
        <p:spPr/>
        <p:txBody>
          <a:bodyPr/>
          <a:lstStyle>
            <a:lvl1pPr>
              <a:defRPr sz="1000">
                <a:latin typeface="Arial" panose="020B0604020202020204" pitchFamily="34" charset="0"/>
                <a:cs typeface="Arial" panose="020B0604020202020204" pitchFamily="34" charset="0"/>
              </a:defRPr>
            </a:lvl1pPr>
          </a:lstStyle>
          <a:p>
            <a:r>
              <a:rPr lang="fr-FR"/>
              <a:t>XX/01/2024</a:t>
            </a:r>
          </a:p>
        </p:txBody>
      </p:sp>
      <p:sp>
        <p:nvSpPr>
          <p:cNvPr id="4" name="Espace réservé du pied de page 3">
            <a:extLst>
              <a:ext uri="{FF2B5EF4-FFF2-40B4-BE49-F238E27FC236}">
                <a16:creationId xmlns:a16="http://schemas.microsoft.com/office/drawing/2014/main" id="{6670091D-C6A0-E74D-AE8A-7F507D09133C}"/>
              </a:ext>
            </a:extLst>
          </p:cNvPr>
          <p:cNvSpPr>
            <a:spLocks noGrp="1"/>
          </p:cNvSpPr>
          <p:nvPr>
            <p:ph type="ftr" sz="quarter" idx="11"/>
          </p:nvPr>
        </p:nvSpPr>
        <p:spPr/>
        <p:txBody>
          <a:bodyPr/>
          <a:lstStyle>
            <a:lvl1pPr>
              <a:defRPr sz="1000">
                <a:latin typeface="Arial" panose="020B0604020202020204" pitchFamily="34" charset="0"/>
                <a:cs typeface="Arial" panose="020B0604020202020204" pitchFamily="34" charset="0"/>
              </a:defRPr>
            </a:lvl1pPr>
          </a:lstStyle>
          <a:p>
            <a:r>
              <a:rPr lang="fr-FR"/>
              <a:t>Webinaire CaRE</a:t>
            </a:r>
          </a:p>
        </p:txBody>
      </p:sp>
      <p:sp>
        <p:nvSpPr>
          <p:cNvPr id="5" name="Espace réservé du numéro de diapositive 4">
            <a:extLst>
              <a:ext uri="{FF2B5EF4-FFF2-40B4-BE49-F238E27FC236}">
                <a16:creationId xmlns:a16="http://schemas.microsoft.com/office/drawing/2014/main" id="{1C2454A3-0120-9840-B92A-296902EC55F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4A897389-FDC9-4B4F-9058-9FB9E4529928}" type="slidenum">
              <a:rPr lang="fr-FR" smtClean="0"/>
              <a:pPr/>
              <a:t>‹N°›</a:t>
            </a:fld>
            <a:endParaRPr lang="fr-FR" sz="1000"/>
          </a:p>
        </p:txBody>
      </p:sp>
      <p:sp>
        <p:nvSpPr>
          <p:cNvPr id="8" name="Espace réservé du texte 7">
            <a:extLst>
              <a:ext uri="{FF2B5EF4-FFF2-40B4-BE49-F238E27FC236}">
                <a16:creationId xmlns:a16="http://schemas.microsoft.com/office/drawing/2014/main" id="{A458E7E8-288B-3943-A5C7-A7D2F699B8A3}"/>
              </a:ext>
            </a:extLst>
          </p:cNvPr>
          <p:cNvSpPr>
            <a:spLocks noGrp="1"/>
          </p:cNvSpPr>
          <p:nvPr>
            <p:ph type="body" sz="quarter" idx="14" hasCustomPrompt="1"/>
          </p:nvPr>
        </p:nvSpPr>
        <p:spPr>
          <a:xfrm>
            <a:off x="458545" y="1350234"/>
            <a:ext cx="11279429" cy="452927"/>
          </a:xfrm>
          <a:prstGeom prst="rect">
            <a:avLst/>
          </a:prstGeom>
        </p:spPr>
        <p:txBody>
          <a:bodyPr/>
          <a:lstStyle>
            <a:lvl1pPr marL="0" indent="0">
              <a:buNone/>
              <a:defRPr sz="1800" b="1"/>
            </a:lvl1pPr>
          </a:lstStyle>
          <a:p>
            <a:pPr lvl="0"/>
            <a:r>
              <a:rPr lang="fr-FR"/>
              <a:t>CLIQUEZ POUR MODIFIER LES STYLES DU TEXTE DU MASQUE</a:t>
            </a:r>
          </a:p>
        </p:txBody>
      </p:sp>
      <p:sp>
        <p:nvSpPr>
          <p:cNvPr id="10" name="Espace réservé du texte 9">
            <a:extLst>
              <a:ext uri="{FF2B5EF4-FFF2-40B4-BE49-F238E27FC236}">
                <a16:creationId xmlns:a16="http://schemas.microsoft.com/office/drawing/2014/main" id="{40E9687A-5B02-3A42-AFB6-6172A1028333}"/>
              </a:ext>
            </a:extLst>
          </p:cNvPr>
          <p:cNvSpPr>
            <a:spLocks noGrp="1"/>
          </p:cNvSpPr>
          <p:nvPr>
            <p:ph type="body" sz="quarter" idx="15"/>
          </p:nvPr>
        </p:nvSpPr>
        <p:spPr>
          <a:xfrm>
            <a:off x="458546" y="1914258"/>
            <a:ext cx="3596620" cy="4108855"/>
          </a:xfrm>
          <a:prstGeom prst="rect">
            <a:avLst/>
          </a:prstGeom>
        </p:spPr>
        <p:txBody>
          <a:bodyPr/>
          <a:lstStyle>
            <a:lvl1pPr>
              <a:buClr>
                <a:srgbClr val="E7366F"/>
              </a:buClr>
              <a:buFont typeface="Wingdings" pitchFamily="2" charset="2"/>
              <a:buChar char="ü"/>
              <a:defRPr sz="1600"/>
            </a:lvl1pPr>
            <a:lvl2pPr>
              <a:defRPr sz="1600"/>
            </a:lvl2pPr>
            <a:lvl3pPr>
              <a:defRPr sz="16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4" name="Espace réservé du texte 9">
            <a:extLst>
              <a:ext uri="{FF2B5EF4-FFF2-40B4-BE49-F238E27FC236}">
                <a16:creationId xmlns:a16="http://schemas.microsoft.com/office/drawing/2014/main" id="{D00A0424-AA5D-F141-8EBD-EE28B4F3DDB8}"/>
              </a:ext>
            </a:extLst>
          </p:cNvPr>
          <p:cNvSpPr>
            <a:spLocks noGrp="1"/>
          </p:cNvSpPr>
          <p:nvPr>
            <p:ph type="body" sz="quarter" idx="16"/>
          </p:nvPr>
        </p:nvSpPr>
        <p:spPr>
          <a:xfrm>
            <a:off x="4314928" y="1914258"/>
            <a:ext cx="3596620" cy="4108855"/>
          </a:xfrm>
          <a:prstGeom prst="rect">
            <a:avLst/>
          </a:prstGeom>
        </p:spPr>
        <p:txBody>
          <a:bodyPr/>
          <a:lstStyle>
            <a:lvl1pPr>
              <a:buClr>
                <a:srgbClr val="E7366F"/>
              </a:buClr>
              <a:buFont typeface="Wingdings" pitchFamily="2" charset="2"/>
              <a:buChar char="ü"/>
              <a:defRPr lang="fr-FR" sz="1600" kern="1200" dirty="0">
                <a:solidFill>
                  <a:srgbClr val="706F6F"/>
                </a:solidFill>
                <a:latin typeface="Arial" panose="020B0604020202020204" pitchFamily="34" charset="0"/>
                <a:ea typeface="+mn-ea"/>
                <a:cs typeface="Arial" panose="020B0604020202020204" pitchFamily="34" charset="0"/>
              </a:defRPr>
            </a:lvl1pPr>
            <a:lvl2pPr>
              <a:defRPr sz="1600"/>
            </a:lvl2pPr>
            <a:lvl3pPr>
              <a:defRPr sz="16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 name="Espace réservé du texte 9">
            <a:extLst>
              <a:ext uri="{FF2B5EF4-FFF2-40B4-BE49-F238E27FC236}">
                <a16:creationId xmlns:a16="http://schemas.microsoft.com/office/drawing/2014/main" id="{160CF007-FDAE-9C4E-B5BB-EB63C4AB890D}"/>
              </a:ext>
            </a:extLst>
          </p:cNvPr>
          <p:cNvSpPr>
            <a:spLocks noGrp="1"/>
          </p:cNvSpPr>
          <p:nvPr>
            <p:ph type="body" sz="quarter" idx="17"/>
          </p:nvPr>
        </p:nvSpPr>
        <p:spPr>
          <a:xfrm>
            <a:off x="8171311" y="1914258"/>
            <a:ext cx="3596620" cy="4108855"/>
          </a:xfrm>
          <a:prstGeom prst="rect">
            <a:avLst/>
          </a:prstGeom>
        </p:spPr>
        <p:txBody>
          <a:bodyPr/>
          <a:lstStyle>
            <a:lvl1pPr>
              <a:buClr>
                <a:srgbClr val="E7366F"/>
              </a:buClr>
              <a:buFont typeface="Wingdings" pitchFamily="2" charset="2"/>
              <a:buChar char="ü"/>
              <a:defRPr sz="1600"/>
            </a:lvl1pPr>
            <a:lvl2pPr>
              <a:defRPr sz="1600"/>
            </a:lvl2pPr>
            <a:lvl3pPr>
              <a:defRPr sz="16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1420265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e-2 CO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8EF13B-65EE-A241-A96F-5C1BD90D1385}"/>
              </a:ext>
            </a:extLst>
          </p:cNvPr>
          <p:cNvSpPr>
            <a:spLocks noGrp="1"/>
          </p:cNvSpPr>
          <p:nvPr>
            <p:ph type="title"/>
          </p:nvPr>
        </p:nvSpPr>
        <p:spPr>
          <a:xfrm>
            <a:off x="2570748" y="399100"/>
            <a:ext cx="6831669" cy="616429"/>
          </a:xfrm>
        </p:spPr>
        <p:txBody>
          <a:bodyPr/>
          <a:lstStyle/>
          <a:p>
            <a:r>
              <a:rPr lang="fr-FR"/>
              <a:t>Modifiez le style du titre</a:t>
            </a:r>
          </a:p>
        </p:txBody>
      </p:sp>
      <p:sp>
        <p:nvSpPr>
          <p:cNvPr id="3" name="Espace réservé de la date 2">
            <a:extLst>
              <a:ext uri="{FF2B5EF4-FFF2-40B4-BE49-F238E27FC236}">
                <a16:creationId xmlns:a16="http://schemas.microsoft.com/office/drawing/2014/main" id="{B6DD949A-7567-0648-AA0E-E1657BB164C7}"/>
              </a:ext>
            </a:extLst>
          </p:cNvPr>
          <p:cNvSpPr>
            <a:spLocks noGrp="1"/>
          </p:cNvSpPr>
          <p:nvPr>
            <p:ph type="dt" sz="half" idx="10"/>
          </p:nvPr>
        </p:nvSpPr>
        <p:spPr/>
        <p:txBody>
          <a:bodyPr/>
          <a:lstStyle>
            <a:lvl1pPr>
              <a:defRPr sz="1000">
                <a:latin typeface="Arial" panose="020B0604020202020204" pitchFamily="34" charset="0"/>
                <a:cs typeface="Arial" panose="020B0604020202020204" pitchFamily="34" charset="0"/>
              </a:defRPr>
            </a:lvl1pPr>
          </a:lstStyle>
          <a:p>
            <a:r>
              <a:rPr lang="fr-FR"/>
              <a:t>XX/01/2024</a:t>
            </a:r>
          </a:p>
        </p:txBody>
      </p:sp>
      <p:sp>
        <p:nvSpPr>
          <p:cNvPr id="4" name="Espace réservé du pied de page 3">
            <a:extLst>
              <a:ext uri="{FF2B5EF4-FFF2-40B4-BE49-F238E27FC236}">
                <a16:creationId xmlns:a16="http://schemas.microsoft.com/office/drawing/2014/main" id="{6670091D-C6A0-E74D-AE8A-7F507D09133C}"/>
              </a:ext>
            </a:extLst>
          </p:cNvPr>
          <p:cNvSpPr>
            <a:spLocks noGrp="1"/>
          </p:cNvSpPr>
          <p:nvPr>
            <p:ph type="ftr" sz="quarter" idx="11"/>
          </p:nvPr>
        </p:nvSpPr>
        <p:spPr/>
        <p:txBody>
          <a:bodyPr/>
          <a:lstStyle>
            <a:lvl1pPr>
              <a:defRPr sz="1000">
                <a:latin typeface="Arial" panose="020B0604020202020204" pitchFamily="34" charset="0"/>
                <a:cs typeface="Arial" panose="020B0604020202020204" pitchFamily="34" charset="0"/>
              </a:defRPr>
            </a:lvl1pPr>
          </a:lstStyle>
          <a:p>
            <a:r>
              <a:rPr lang="fr-FR"/>
              <a:t>Webinaire CaRE</a:t>
            </a:r>
          </a:p>
        </p:txBody>
      </p:sp>
      <p:sp>
        <p:nvSpPr>
          <p:cNvPr id="5" name="Espace réservé du numéro de diapositive 4">
            <a:extLst>
              <a:ext uri="{FF2B5EF4-FFF2-40B4-BE49-F238E27FC236}">
                <a16:creationId xmlns:a16="http://schemas.microsoft.com/office/drawing/2014/main" id="{1C2454A3-0120-9840-B92A-296902EC55F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4A897389-FDC9-4B4F-9058-9FB9E4529928}" type="slidenum">
              <a:rPr lang="fr-FR" smtClean="0"/>
              <a:pPr/>
              <a:t>‹N°›</a:t>
            </a:fld>
            <a:endParaRPr lang="fr-FR" sz="1000"/>
          </a:p>
        </p:txBody>
      </p:sp>
      <p:sp>
        <p:nvSpPr>
          <p:cNvPr id="8" name="Espace réservé du texte 7">
            <a:extLst>
              <a:ext uri="{FF2B5EF4-FFF2-40B4-BE49-F238E27FC236}">
                <a16:creationId xmlns:a16="http://schemas.microsoft.com/office/drawing/2014/main" id="{A458E7E8-288B-3943-A5C7-A7D2F699B8A3}"/>
              </a:ext>
            </a:extLst>
          </p:cNvPr>
          <p:cNvSpPr>
            <a:spLocks noGrp="1"/>
          </p:cNvSpPr>
          <p:nvPr>
            <p:ph type="body" sz="quarter" idx="14" hasCustomPrompt="1"/>
          </p:nvPr>
        </p:nvSpPr>
        <p:spPr>
          <a:xfrm>
            <a:off x="458545" y="1348766"/>
            <a:ext cx="11279429" cy="351847"/>
          </a:xfrm>
          <a:prstGeom prst="rect">
            <a:avLst/>
          </a:prstGeom>
        </p:spPr>
        <p:txBody>
          <a:bodyPr/>
          <a:lstStyle>
            <a:lvl1pPr marL="0" indent="0">
              <a:buNone/>
              <a:defRPr sz="1800" b="1"/>
            </a:lvl1pPr>
          </a:lstStyle>
          <a:p>
            <a:pPr lvl="0"/>
            <a:r>
              <a:rPr lang="fr-FR"/>
              <a:t>CLIQUEZ POUR MODIFIER LES STYLES DU TEXTE DU MASQUE</a:t>
            </a:r>
          </a:p>
        </p:txBody>
      </p:sp>
      <p:sp>
        <p:nvSpPr>
          <p:cNvPr id="10" name="Espace réservé du texte 9">
            <a:extLst>
              <a:ext uri="{FF2B5EF4-FFF2-40B4-BE49-F238E27FC236}">
                <a16:creationId xmlns:a16="http://schemas.microsoft.com/office/drawing/2014/main" id="{40E9687A-5B02-3A42-AFB6-6172A1028333}"/>
              </a:ext>
            </a:extLst>
          </p:cNvPr>
          <p:cNvSpPr>
            <a:spLocks noGrp="1"/>
          </p:cNvSpPr>
          <p:nvPr>
            <p:ph type="body" sz="quarter" idx="15"/>
          </p:nvPr>
        </p:nvSpPr>
        <p:spPr>
          <a:xfrm>
            <a:off x="458546" y="1786071"/>
            <a:ext cx="5365784" cy="4237042"/>
          </a:xfrm>
          <a:prstGeom prst="rect">
            <a:avLst/>
          </a:prstGeom>
        </p:spPr>
        <p:txBody>
          <a:bodyPr/>
          <a:lstStyle>
            <a:lvl1pPr>
              <a:buClr>
                <a:srgbClr val="E7366F"/>
              </a:buClr>
              <a:buFont typeface="Wingdings" pitchFamily="2" charset="2"/>
              <a:buChar char="ü"/>
              <a:defRPr sz="1600"/>
            </a:lvl1pPr>
            <a:lvl2pPr>
              <a:defRPr sz="1600"/>
            </a:lvl2pPr>
            <a:lvl3pPr>
              <a:defRPr sz="16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Espace réservé du texte 9">
            <a:extLst>
              <a:ext uri="{FF2B5EF4-FFF2-40B4-BE49-F238E27FC236}">
                <a16:creationId xmlns:a16="http://schemas.microsoft.com/office/drawing/2014/main" id="{2DAA330B-CD3F-4843-A6F1-9EB558576091}"/>
              </a:ext>
            </a:extLst>
          </p:cNvPr>
          <p:cNvSpPr>
            <a:spLocks noGrp="1"/>
          </p:cNvSpPr>
          <p:nvPr>
            <p:ph type="body" sz="quarter" idx="16"/>
          </p:nvPr>
        </p:nvSpPr>
        <p:spPr>
          <a:xfrm>
            <a:off x="6382268" y="1786071"/>
            <a:ext cx="5365784" cy="4237042"/>
          </a:xfrm>
          <a:prstGeom prst="rect">
            <a:avLst/>
          </a:prstGeom>
        </p:spPr>
        <p:txBody>
          <a:bodyPr/>
          <a:lstStyle>
            <a:lvl1pPr>
              <a:buClr>
                <a:srgbClr val="E7366F"/>
              </a:buClr>
              <a:buFont typeface="Wingdings" pitchFamily="2" charset="2"/>
              <a:buChar char="ü"/>
              <a:defRPr sz="1600"/>
            </a:lvl1pPr>
            <a:lvl2pPr>
              <a:defRPr sz="1600"/>
            </a:lvl2pPr>
            <a:lvl3pPr>
              <a:defRPr sz="16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82673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re seul-Bleu-clai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9AFE91-9375-F543-8BF4-53C9B66F73A7}"/>
              </a:ext>
            </a:extLst>
          </p:cNvPr>
          <p:cNvSpPr/>
          <p:nvPr userDrawn="1"/>
        </p:nvSpPr>
        <p:spPr>
          <a:xfrm>
            <a:off x="453223" y="1272209"/>
            <a:ext cx="11281577" cy="5128591"/>
          </a:xfrm>
          <a:prstGeom prst="rect">
            <a:avLst/>
          </a:prstGeom>
          <a:solidFill>
            <a:srgbClr val="BDE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texte 9">
            <a:extLst>
              <a:ext uri="{FF2B5EF4-FFF2-40B4-BE49-F238E27FC236}">
                <a16:creationId xmlns:a16="http://schemas.microsoft.com/office/drawing/2014/main" id="{001BC2D5-BB04-F84C-AB3A-494E932F6BE9}"/>
              </a:ext>
            </a:extLst>
          </p:cNvPr>
          <p:cNvSpPr>
            <a:spLocks noGrp="1"/>
          </p:cNvSpPr>
          <p:nvPr>
            <p:ph type="body" sz="quarter" idx="10"/>
          </p:nvPr>
        </p:nvSpPr>
        <p:spPr>
          <a:xfrm>
            <a:off x="1408113" y="4067175"/>
            <a:ext cx="9444037" cy="1106488"/>
          </a:xfrm>
          <a:prstGeom prst="rect">
            <a:avLst/>
          </a:prstGeom>
        </p:spPr>
        <p:txBody>
          <a:bodyPr/>
          <a:lstStyle>
            <a:lvl1pPr marL="0" indent="0">
              <a:buNone/>
              <a:defRPr sz="3600" b="1" i="0">
                <a:solidFill>
                  <a:schemeClr val="bg1"/>
                </a:solidFill>
                <a:latin typeface="Arial Black" panose="020B0604020202020204" pitchFamily="34" charset="0"/>
                <a:cs typeface="Arial Black" panose="020B0604020202020204" pitchFamily="34" charset="0"/>
              </a:defRPr>
            </a:lvl1pPr>
          </a:lstStyle>
          <a:p>
            <a:pPr lvl="0"/>
            <a:r>
              <a:rPr lang="fr-FR"/>
              <a:t>Cliquez pour modifier les styles du texte du masque</a:t>
            </a:r>
          </a:p>
        </p:txBody>
      </p:sp>
      <p:sp>
        <p:nvSpPr>
          <p:cNvPr id="12" name="Espace réservé du texte 11">
            <a:extLst>
              <a:ext uri="{FF2B5EF4-FFF2-40B4-BE49-F238E27FC236}">
                <a16:creationId xmlns:a16="http://schemas.microsoft.com/office/drawing/2014/main" id="{A0A8A15F-CA96-5049-8A20-67A707ACE0A6}"/>
              </a:ext>
            </a:extLst>
          </p:cNvPr>
          <p:cNvSpPr>
            <a:spLocks noGrp="1"/>
          </p:cNvSpPr>
          <p:nvPr>
            <p:ph type="body" sz="quarter" idx="11"/>
          </p:nvPr>
        </p:nvSpPr>
        <p:spPr>
          <a:xfrm>
            <a:off x="1408113" y="5173663"/>
            <a:ext cx="9444037" cy="1058862"/>
          </a:xfrm>
          <a:prstGeom prst="rect">
            <a:avLst/>
          </a:prstGeom>
        </p:spPr>
        <p:txBody>
          <a:bodyPr/>
          <a:lstStyle>
            <a:lvl1pPr marL="0" indent="0">
              <a:buNone/>
              <a:defRPr sz="2000" b="1" i="0">
                <a:solidFill>
                  <a:schemeClr val="bg1"/>
                </a:solidFill>
                <a:latin typeface="Arial Black" panose="020B0604020202020204" pitchFamily="34" charset="0"/>
                <a:cs typeface="Arial Black" panose="020B0604020202020204" pitchFamily="34" charset="0"/>
              </a:defRPr>
            </a:lvl1pPr>
          </a:lstStyle>
          <a:p>
            <a:pPr lvl="0"/>
            <a:r>
              <a:rPr lang="fr-FR"/>
              <a:t>Cliquez pour modifier les styles du texte du masque</a:t>
            </a:r>
          </a:p>
        </p:txBody>
      </p:sp>
    </p:spTree>
    <p:extLst>
      <p:ext uri="{BB962C8B-B14F-4D97-AF65-F5344CB8AC3E}">
        <p14:creationId xmlns:p14="http://schemas.microsoft.com/office/powerpoint/2010/main" val="15948016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re seul Rou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81CCF1-8E29-4A4E-B41A-A85996002481}"/>
              </a:ext>
            </a:extLst>
          </p:cNvPr>
          <p:cNvSpPr/>
          <p:nvPr userDrawn="1"/>
        </p:nvSpPr>
        <p:spPr>
          <a:xfrm>
            <a:off x="453223" y="1272209"/>
            <a:ext cx="11281577" cy="5128591"/>
          </a:xfrm>
          <a:prstGeom prst="rect">
            <a:avLst/>
          </a:prstGeom>
          <a:solidFill>
            <a:srgbClr val="E73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a:extLst>
              <a:ext uri="{FF2B5EF4-FFF2-40B4-BE49-F238E27FC236}">
                <a16:creationId xmlns:a16="http://schemas.microsoft.com/office/drawing/2014/main" id="{E5D423B1-7F74-964C-A00E-DA7483B25187}"/>
              </a:ext>
            </a:extLst>
          </p:cNvPr>
          <p:cNvSpPr>
            <a:spLocks noGrp="1"/>
          </p:cNvSpPr>
          <p:nvPr>
            <p:ph type="body" sz="quarter" idx="10"/>
          </p:nvPr>
        </p:nvSpPr>
        <p:spPr>
          <a:xfrm>
            <a:off x="1419726" y="3982953"/>
            <a:ext cx="8529638" cy="1166563"/>
          </a:xfrm>
          <a:prstGeom prst="rect">
            <a:avLst/>
          </a:prstGeom>
        </p:spPr>
        <p:txBody>
          <a:bodyPr/>
          <a:lstStyle>
            <a:lvl1pPr marL="0" indent="0">
              <a:buNone/>
              <a:defRPr sz="3600" b="1" i="0">
                <a:solidFill>
                  <a:schemeClr val="bg1"/>
                </a:solidFill>
                <a:latin typeface="Arial Black" panose="020B0604020202020204" pitchFamily="34" charset="0"/>
                <a:cs typeface="Arial Black" panose="020B0604020202020204" pitchFamily="34" charset="0"/>
              </a:defRPr>
            </a:lvl1pPr>
          </a:lstStyle>
          <a:p>
            <a:pPr lvl="0"/>
            <a:r>
              <a:rPr lang="fr-FR"/>
              <a:t>Cliquez pour modifier les styles du texte du masque</a:t>
            </a:r>
          </a:p>
        </p:txBody>
      </p:sp>
      <p:sp>
        <p:nvSpPr>
          <p:cNvPr id="7" name="Espace réservé du texte 6">
            <a:extLst>
              <a:ext uri="{FF2B5EF4-FFF2-40B4-BE49-F238E27FC236}">
                <a16:creationId xmlns:a16="http://schemas.microsoft.com/office/drawing/2014/main" id="{C34727F3-1DB9-9A4D-8C93-668AA2225293}"/>
              </a:ext>
            </a:extLst>
          </p:cNvPr>
          <p:cNvSpPr>
            <a:spLocks noGrp="1"/>
          </p:cNvSpPr>
          <p:nvPr>
            <p:ph type="body" sz="quarter" idx="11"/>
          </p:nvPr>
        </p:nvSpPr>
        <p:spPr>
          <a:xfrm>
            <a:off x="1419225" y="5149850"/>
            <a:ext cx="8529638" cy="1069975"/>
          </a:xfrm>
          <a:prstGeom prst="rect">
            <a:avLst/>
          </a:prstGeom>
        </p:spPr>
        <p:txBody>
          <a:bodyPr/>
          <a:lstStyle>
            <a:lvl1pPr marL="0" indent="0">
              <a:buNone/>
              <a:defRPr sz="2000" b="1" i="0">
                <a:solidFill>
                  <a:schemeClr val="bg1"/>
                </a:solidFill>
                <a:latin typeface="Arial Black" panose="020B0604020202020204" pitchFamily="34" charset="0"/>
                <a:cs typeface="Arial Black" panose="020B0604020202020204" pitchFamily="34" charset="0"/>
              </a:defRPr>
            </a:lvl1pPr>
          </a:lstStyle>
          <a:p>
            <a:pPr lvl="0"/>
            <a:r>
              <a:rPr lang="fr-FR"/>
              <a:t>Cliquez pour modifier les styles du texte du masque</a:t>
            </a:r>
          </a:p>
        </p:txBody>
      </p:sp>
    </p:spTree>
    <p:extLst>
      <p:ext uri="{BB962C8B-B14F-4D97-AF65-F5344CB8AC3E}">
        <p14:creationId xmlns:p14="http://schemas.microsoft.com/office/powerpoint/2010/main" val="12195750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seul-BLEU">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FE6285D-E887-7948-9268-5FDEE854F2FB}"/>
              </a:ext>
            </a:extLst>
          </p:cNvPr>
          <p:cNvSpPr/>
          <p:nvPr userDrawn="1"/>
        </p:nvSpPr>
        <p:spPr>
          <a:xfrm>
            <a:off x="453223" y="1272209"/>
            <a:ext cx="11281577" cy="5128591"/>
          </a:xfrm>
          <a:prstGeom prst="rect">
            <a:avLst/>
          </a:prstGeom>
          <a:solidFill>
            <a:srgbClr val="1B6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a:extLst>
              <a:ext uri="{FF2B5EF4-FFF2-40B4-BE49-F238E27FC236}">
                <a16:creationId xmlns:a16="http://schemas.microsoft.com/office/drawing/2014/main" id="{E5D423B1-7F74-964C-A00E-DA7483B25187}"/>
              </a:ext>
            </a:extLst>
          </p:cNvPr>
          <p:cNvSpPr>
            <a:spLocks noGrp="1"/>
          </p:cNvSpPr>
          <p:nvPr>
            <p:ph type="body" sz="quarter" idx="10"/>
          </p:nvPr>
        </p:nvSpPr>
        <p:spPr>
          <a:xfrm>
            <a:off x="1419726" y="3982953"/>
            <a:ext cx="8529638" cy="1166563"/>
          </a:xfrm>
          <a:prstGeom prst="rect">
            <a:avLst/>
          </a:prstGeom>
        </p:spPr>
        <p:txBody>
          <a:bodyPr/>
          <a:lstStyle>
            <a:lvl1pPr marL="0" indent="0">
              <a:buNone/>
              <a:defRPr sz="3600" b="1" i="0">
                <a:solidFill>
                  <a:schemeClr val="bg1"/>
                </a:solidFill>
                <a:latin typeface="Arial Black" panose="020B0604020202020204" pitchFamily="34" charset="0"/>
                <a:cs typeface="Arial Black" panose="020B0604020202020204" pitchFamily="34" charset="0"/>
              </a:defRPr>
            </a:lvl1pPr>
          </a:lstStyle>
          <a:p>
            <a:pPr lvl="0"/>
            <a:r>
              <a:rPr lang="fr-FR"/>
              <a:t>Cliquez pour modifier les styles du texte du masque</a:t>
            </a:r>
          </a:p>
        </p:txBody>
      </p:sp>
      <p:sp>
        <p:nvSpPr>
          <p:cNvPr id="7" name="Espace réservé du texte 6">
            <a:extLst>
              <a:ext uri="{FF2B5EF4-FFF2-40B4-BE49-F238E27FC236}">
                <a16:creationId xmlns:a16="http://schemas.microsoft.com/office/drawing/2014/main" id="{C34727F3-1DB9-9A4D-8C93-668AA2225293}"/>
              </a:ext>
            </a:extLst>
          </p:cNvPr>
          <p:cNvSpPr>
            <a:spLocks noGrp="1"/>
          </p:cNvSpPr>
          <p:nvPr>
            <p:ph type="body" sz="quarter" idx="11"/>
          </p:nvPr>
        </p:nvSpPr>
        <p:spPr>
          <a:xfrm>
            <a:off x="1419225" y="5149850"/>
            <a:ext cx="8529638" cy="1069975"/>
          </a:xfrm>
          <a:prstGeom prst="rect">
            <a:avLst/>
          </a:prstGeom>
        </p:spPr>
        <p:txBody>
          <a:bodyPr/>
          <a:lstStyle>
            <a:lvl1pPr marL="0" indent="0">
              <a:buNone/>
              <a:defRPr sz="2000" b="1" i="0">
                <a:solidFill>
                  <a:schemeClr val="bg1"/>
                </a:solidFill>
                <a:latin typeface="Arial Black" panose="020B0604020202020204" pitchFamily="34" charset="0"/>
                <a:cs typeface="Arial Black" panose="020B0604020202020204" pitchFamily="34" charset="0"/>
              </a:defRPr>
            </a:lvl1pPr>
          </a:lstStyle>
          <a:p>
            <a:pPr lvl="0"/>
            <a:r>
              <a:rPr lang="fr-FR"/>
              <a:t>Cliquez pour modifier les styles du texte du masque</a:t>
            </a:r>
          </a:p>
        </p:txBody>
      </p:sp>
    </p:spTree>
    <p:extLst>
      <p:ext uri="{BB962C8B-B14F-4D97-AF65-F5344CB8AC3E}">
        <p14:creationId xmlns:p14="http://schemas.microsoft.com/office/powerpoint/2010/main" val="48075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image-Bleu">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C34085-64E9-AF4D-B917-506825A693CE}"/>
              </a:ext>
            </a:extLst>
          </p:cNvPr>
          <p:cNvSpPr/>
          <p:nvPr userDrawn="1"/>
        </p:nvSpPr>
        <p:spPr>
          <a:xfrm>
            <a:off x="6096000" y="1272209"/>
            <a:ext cx="5638800" cy="5128591"/>
          </a:xfrm>
          <a:prstGeom prst="rect">
            <a:avLst/>
          </a:prstGeom>
          <a:solidFill>
            <a:srgbClr val="1B6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exte 5">
            <a:extLst>
              <a:ext uri="{FF2B5EF4-FFF2-40B4-BE49-F238E27FC236}">
                <a16:creationId xmlns:a16="http://schemas.microsoft.com/office/drawing/2014/main" id="{A871C33D-D4A8-5A4D-A32C-37250E2EC676}"/>
              </a:ext>
            </a:extLst>
          </p:cNvPr>
          <p:cNvSpPr>
            <a:spLocks noGrp="1"/>
          </p:cNvSpPr>
          <p:nvPr>
            <p:ph type="body" sz="quarter" idx="10"/>
          </p:nvPr>
        </p:nvSpPr>
        <p:spPr>
          <a:xfrm>
            <a:off x="6718852" y="3429001"/>
            <a:ext cx="4015410" cy="2156790"/>
          </a:xfrm>
          <a:prstGeom prst="rect">
            <a:avLst/>
          </a:prstGeom>
        </p:spPr>
        <p:txBody>
          <a:bodyPr/>
          <a:lstStyle>
            <a:lvl1pPr marL="0" indent="0">
              <a:buNone/>
              <a:defRPr sz="3600" b="0" i="0">
                <a:solidFill>
                  <a:schemeClr val="bg1"/>
                </a:solidFill>
                <a:latin typeface="Arial MT Light" pitchFamily="2" charset="0"/>
                <a:cs typeface="Arial Black" panose="020B0604020202020204" pitchFamily="34" charset="0"/>
              </a:defRPr>
            </a:lvl1pPr>
          </a:lstStyle>
          <a:p>
            <a:pPr lvl="0"/>
            <a:r>
              <a:rPr lang="fr-FR"/>
              <a:t>Cliquez pour modifier les styles du texte du masque</a:t>
            </a:r>
          </a:p>
        </p:txBody>
      </p:sp>
      <p:pic>
        <p:nvPicPr>
          <p:cNvPr id="7" name="Image 6" descr="Une image contenant pièce&#10;&#10;Description générée automatiquement">
            <a:extLst>
              <a:ext uri="{FF2B5EF4-FFF2-40B4-BE49-F238E27FC236}">
                <a16:creationId xmlns:a16="http://schemas.microsoft.com/office/drawing/2014/main" id="{F9F28D0A-D813-EA49-8C85-005F13ADFDC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201" y="1272209"/>
            <a:ext cx="5638799" cy="5128592"/>
          </a:xfrm>
          <a:prstGeom prst="rect">
            <a:avLst/>
          </a:prstGeom>
        </p:spPr>
      </p:pic>
      <p:pic>
        <p:nvPicPr>
          <p:cNvPr id="3" name="Image 2" descr="Une image contenant assis, portable, table, jouet&#10;&#10;Description générée automatiquement">
            <a:extLst>
              <a:ext uri="{FF2B5EF4-FFF2-40B4-BE49-F238E27FC236}">
                <a16:creationId xmlns:a16="http://schemas.microsoft.com/office/drawing/2014/main" id="{45FCE24B-4DBF-1945-A50C-BFAC29D43FC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7200" y="1272208"/>
            <a:ext cx="5638800" cy="5128591"/>
          </a:xfrm>
          <a:prstGeom prst="rect">
            <a:avLst/>
          </a:prstGeom>
        </p:spPr>
      </p:pic>
    </p:spTree>
    <p:extLst>
      <p:ext uri="{BB962C8B-B14F-4D97-AF65-F5344CB8AC3E}">
        <p14:creationId xmlns:p14="http://schemas.microsoft.com/office/powerpoint/2010/main" val="17640569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re seul-BLANC">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AA751A-F188-3647-A363-5C19A8480A16}"/>
              </a:ext>
            </a:extLst>
          </p:cNvPr>
          <p:cNvSpPr>
            <a:spLocks noGrp="1"/>
          </p:cNvSpPr>
          <p:nvPr>
            <p:ph type="ctrTitle" hasCustomPrompt="1"/>
          </p:nvPr>
        </p:nvSpPr>
        <p:spPr>
          <a:xfrm>
            <a:off x="1524000" y="1469877"/>
            <a:ext cx="9144000" cy="2040085"/>
          </a:xfrm>
        </p:spPr>
        <p:txBody>
          <a:bodyPr anchor="b">
            <a:noAutofit/>
          </a:bodyPr>
          <a:lstStyle>
            <a:lvl1pPr algn="l">
              <a:defRPr sz="4400" b="1">
                <a:solidFill>
                  <a:srgbClr val="D60E52"/>
                </a:solidFill>
                <a:latin typeface="Arial" panose="020B0604020202020204" pitchFamily="34" charset="0"/>
                <a:cs typeface="Arial" panose="020B0604020202020204" pitchFamily="34" charset="0"/>
              </a:defRPr>
            </a:lvl1pPr>
          </a:lstStyle>
          <a:p>
            <a:r>
              <a:rPr lang="fr-FR"/>
              <a:t>MODIFIEZ LE STYLE DU TITRE</a:t>
            </a:r>
          </a:p>
        </p:txBody>
      </p:sp>
      <p:sp>
        <p:nvSpPr>
          <p:cNvPr id="3" name="Sous-titre 2">
            <a:extLst>
              <a:ext uri="{FF2B5EF4-FFF2-40B4-BE49-F238E27FC236}">
                <a16:creationId xmlns:a16="http://schemas.microsoft.com/office/drawing/2014/main" id="{9CF08A09-2B07-4E42-8D46-E6FAC7B37F2B}"/>
              </a:ext>
            </a:extLst>
          </p:cNvPr>
          <p:cNvSpPr>
            <a:spLocks noGrp="1"/>
          </p:cNvSpPr>
          <p:nvPr>
            <p:ph type="subTitle" idx="1"/>
          </p:nvPr>
        </p:nvSpPr>
        <p:spPr>
          <a:xfrm>
            <a:off x="1524000" y="3602038"/>
            <a:ext cx="9144000" cy="1655762"/>
          </a:xfrm>
          <a:prstGeom prst="rect">
            <a:avLst/>
          </a:prstGeom>
        </p:spPr>
        <p:txBody>
          <a:bodyPr/>
          <a:lstStyle>
            <a:lvl1pPr marL="0" indent="0" algn="l">
              <a:buNone/>
              <a:defRPr sz="2400" b="1">
                <a:solidFill>
                  <a:srgbClr val="706F6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5B0B9C7-53B6-7B4B-B388-A9379AC2B533}"/>
              </a:ext>
            </a:extLst>
          </p:cNvPr>
          <p:cNvSpPr>
            <a:spLocks noGrp="1"/>
          </p:cNvSpPr>
          <p:nvPr>
            <p:ph type="dt" sz="half" idx="10"/>
          </p:nvPr>
        </p:nvSpPr>
        <p:spPr/>
        <p:txBody>
          <a:bodyPr/>
          <a:lstStyle>
            <a:lvl1pPr>
              <a:defRPr sz="1000">
                <a:latin typeface="Arial" panose="020B0604020202020204" pitchFamily="34" charset="0"/>
                <a:cs typeface="Arial" panose="020B0604020202020204" pitchFamily="34" charset="0"/>
              </a:defRPr>
            </a:lvl1pPr>
          </a:lstStyle>
          <a:p>
            <a:r>
              <a:rPr lang="fr-FR"/>
              <a:t>XX/01/2024</a:t>
            </a:r>
          </a:p>
        </p:txBody>
      </p:sp>
      <p:sp>
        <p:nvSpPr>
          <p:cNvPr id="6" name="Espace réservé du numéro de diapositive 5">
            <a:extLst>
              <a:ext uri="{FF2B5EF4-FFF2-40B4-BE49-F238E27FC236}">
                <a16:creationId xmlns:a16="http://schemas.microsoft.com/office/drawing/2014/main" id="{0BF67651-3A8E-C744-850B-D180D202CBAF}"/>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4A897389-FDC9-4B4F-9058-9FB9E4529928}" type="slidenum">
              <a:rPr lang="fr-FR" smtClean="0"/>
              <a:pPr/>
              <a:t>‹N°›</a:t>
            </a:fld>
            <a:endParaRPr lang="fr-FR" sz="1000"/>
          </a:p>
        </p:txBody>
      </p:sp>
      <p:sp>
        <p:nvSpPr>
          <p:cNvPr id="9" name="Espace réservé du pied de page 4">
            <a:extLst>
              <a:ext uri="{FF2B5EF4-FFF2-40B4-BE49-F238E27FC236}">
                <a16:creationId xmlns:a16="http://schemas.microsoft.com/office/drawing/2014/main" id="{C755A2EE-E152-1846-8FA3-D086A094E049}"/>
              </a:ext>
            </a:extLst>
          </p:cNvPr>
          <p:cNvSpPr>
            <a:spLocks noGrp="1"/>
          </p:cNvSpPr>
          <p:nvPr>
            <p:ph type="ftr" sz="quarter" idx="14"/>
          </p:nvPr>
        </p:nvSpPr>
        <p:spPr>
          <a:xfrm>
            <a:off x="3658948" y="6356350"/>
            <a:ext cx="4494452" cy="365125"/>
          </a:xfrm>
        </p:spPr>
        <p:txBody>
          <a:bodyPr/>
          <a:lstStyle>
            <a:lvl1pPr>
              <a:defRPr sz="1000">
                <a:latin typeface="Arial" panose="020B0604020202020204" pitchFamily="34" charset="0"/>
                <a:cs typeface="Arial" panose="020B0604020202020204" pitchFamily="34" charset="0"/>
              </a:defRPr>
            </a:lvl1pPr>
          </a:lstStyle>
          <a:p>
            <a:r>
              <a:rPr lang="fr-FR"/>
              <a:t>Webinaire CaRE</a:t>
            </a:r>
          </a:p>
        </p:txBody>
      </p:sp>
    </p:spTree>
    <p:extLst>
      <p:ext uri="{BB962C8B-B14F-4D97-AF65-F5344CB8AC3E}">
        <p14:creationId xmlns:p14="http://schemas.microsoft.com/office/powerpoint/2010/main" val="34977949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25"/>
        <p:cNvGrpSpPr/>
        <p:nvPr/>
      </p:nvGrpSpPr>
      <p:grpSpPr>
        <a:xfrm>
          <a:off x="0" y="0"/>
          <a:ext cx="0" cy="0"/>
          <a:chOff x="0" y="0"/>
          <a:chExt cx="0" cy="0"/>
        </a:xfrm>
      </p:grpSpPr>
      <p:sp>
        <p:nvSpPr>
          <p:cNvPr id="26" name="Google Shape;26;p16"/>
          <p:cNvSpPr txBox="1">
            <a:spLocks noGrp="1"/>
          </p:cNvSpPr>
          <p:nvPr>
            <p:ph type="title"/>
          </p:nvPr>
        </p:nvSpPr>
        <p:spPr>
          <a:xfrm>
            <a:off x="1103445" y="116632"/>
            <a:ext cx="10752123" cy="720008"/>
          </a:xfrm>
          <a:prstGeom prst="rect">
            <a:avLst/>
          </a:prstGeom>
          <a:noFill/>
          <a:ln>
            <a:noFill/>
          </a:ln>
        </p:spPr>
        <p:txBody>
          <a:bodyPr spcFirstLastPara="1" wrap="square" lIns="0" tIns="0" rIns="0" bIns="0" anchor="b" anchorCtr="0">
            <a:normAutofit/>
          </a:bodyPr>
          <a:lstStyle>
            <a:lvl1pPr lvl="0" algn="l">
              <a:lnSpc>
                <a:spcPct val="110000"/>
              </a:lnSpc>
              <a:spcBef>
                <a:spcPts val="0"/>
              </a:spcBef>
              <a:spcAft>
                <a:spcPts val="0"/>
              </a:spcAft>
              <a:buClr>
                <a:srgbClr val="006AB2"/>
              </a:buClr>
              <a:buSzPts val="2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6"/>
          <p:cNvSpPr txBox="1">
            <a:spLocks noGrp="1"/>
          </p:cNvSpPr>
          <p:nvPr>
            <p:ph type="sldNum" idx="12"/>
          </p:nvPr>
        </p:nvSpPr>
        <p:spPr>
          <a:xfrm>
            <a:off x="143339" y="6333323"/>
            <a:ext cx="383117" cy="365125"/>
          </a:xfrm>
          <a:prstGeom prst="rect">
            <a:avLst/>
          </a:prstGeom>
          <a:noFill/>
          <a:ln>
            <a:noFill/>
          </a:ln>
        </p:spPr>
        <p:txBody>
          <a:bodyPr spcFirstLastPara="1" wrap="square" lIns="0" tIns="0" rIns="0" bIns="0" anchor="ctr" anchorCtr="0">
            <a:noAutofit/>
          </a:bodyPr>
          <a:lstStyle>
            <a:lvl1pPr marL="0" lvl="0" indent="0" algn="ctr">
              <a:spcBef>
                <a:spcPts val="0"/>
              </a:spcBef>
              <a:spcAft>
                <a:spcPts val="0"/>
              </a:spcAft>
              <a:buNone/>
              <a:defRPr sz="1067" b="0" i="1" u="none" strike="noStrike" cap="none">
                <a:solidFill>
                  <a:srgbClr val="575757"/>
                </a:solidFill>
                <a:latin typeface="Arial"/>
                <a:ea typeface="Arial"/>
                <a:cs typeface="Arial"/>
                <a:sym typeface="Arial"/>
              </a:defRPr>
            </a:lvl1pPr>
            <a:lvl2pPr marL="0" lvl="1" indent="0" algn="ctr">
              <a:spcBef>
                <a:spcPts val="0"/>
              </a:spcBef>
              <a:spcAft>
                <a:spcPts val="0"/>
              </a:spcAft>
              <a:buNone/>
              <a:defRPr sz="1067" b="0" i="1" u="none" strike="noStrike" cap="none">
                <a:solidFill>
                  <a:srgbClr val="575757"/>
                </a:solidFill>
                <a:latin typeface="Arial"/>
                <a:ea typeface="Arial"/>
                <a:cs typeface="Arial"/>
                <a:sym typeface="Arial"/>
              </a:defRPr>
            </a:lvl2pPr>
            <a:lvl3pPr marL="0" lvl="2" indent="0" algn="ctr">
              <a:spcBef>
                <a:spcPts val="0"/>
              </a:spcBef>
              <a:spcAft>
                <a:spcPts val="0"/>
              </a:spcAft>
              <a:buNone/>
              <a:defRPr sz="1067" b="0" i="1" u="none" strike="noStrike" cap="none">
                <a:solidFill>
                  <a:srgbClr val="575757"/>
                </a:solidFill>
                <a:latin typeface="Arial"/>
                <a:ea typeface="Arial"/>
                <a:cs typeface="Arial"/>
                <a:sym typeface="Arial"/>
              </a:defRPr>
            </a:lvl3pPr>
            <a:lvl4pPr marL="0" lvl="3" indent="0" algn="ctr">
              <a:spcBef>
                <a:spcPts val="0"/>
              </a:spcBef>
              <a:spcAft>
                <a:spcPts val="0"/>
              </a:spcAft>
              <a:buNone/>
              <a:defRPr sz="1067" b="0" i="1" u="none" strike="noStrike" cap="none">
                <a:solidFill>
                  <a:srgbClr val="575757"/>
                </a:solidFill>
                <a:latin typeface="Arial"/>
                <a:ea typeface="Arial"/>
                <a:cs typeface="Arial"/>
                <a:sym typeface="Arial"/>
              </a:defRPr>
            </a:lvl4pPr>
            <a:lvl5pPr marL="0" lvl="4" indent="0" algn="ctr">
              <a:spcBef>
                <a:spcPts val="0"/>
              </a:spcBef>
              <a:spcAft>
                <a:spcPts val="0"/>
              </a:spcAft>
              <a:buNone/>
              <a:defRPr sz="1067" b="0" i="1" u="none" strike="noStrike" cap="none">
                <a:solidFill>
                  <a:srgbClr val="575757"/>
                </a:solidFill>
                <a:latin typeface="Arial"/>
                <a:ea typeface="Arial"/>
                <a:cs typeface="Arial"/>
                <a:sym typeface="Arial"/>
              </a:defRPr>
            </a:lvl5pPr>
            <a:lvl6pPr marL="0" lvl="5" indent="0" algn="ctr">
              <a:spcBef>
                <a:spcPts val="0"/>
              </a:spcBef>
              <a:spcAft>
                <a:spcPts val="0"/>
              </a:spcAft>
              <a:buNone/>
              <a:defRPr sz="1067" b="0" i="1" u="none" strike="noStrike" cap="none">
                <a:solidFill>
                  <a:srgbClr val="575757"/>
                </a:solidFill>
                <a:latin typeface="Arial"/>
                <a:ea typeface="Arial"/>
                <a:cs typeface="Arial"/>
                <a:sym typeface="Arial"/>
              </a:defRPr>
            </a:lvl6pPr>
            <a:lvl7pPr marL="0" lvl="6" indent="0" algn="ctr">
              <a:spcBef>
                <a:spcPts val="0"/>
              </a:spcBef>
              <a:spcAft>
                <a:spcPts val="0"/>
              </a:spcAft>
              <a:buNone/>
              <a:defRPr sz="1067" b="0" i="1" u="none" strike="noStrike" cap="none">
                <a:solidFill>
                  <a:srgbClr val="575757"/>
                </a:solidFill>
                <a:latin typeface="Arial"/>
                <a:ea typeface="Arial"/>
                <a:cs typeface="Arial"/>
                <a:sym typeface="Arial"/>
              </a:defRPr>
            </a:lvl7pPr>
            <a:lvl8pPr marL="0" lvl="7" indent="0" algn="ctr">
              <a:spcBef>
                <a:spcPts val="0"/>
              </a:spcBef>
              <a:spcAft>
                <a:spcPts val="0"/>
              </a:spcAft>
              <a:buNone/>
              <a:defRPr sz="1067" b="0" i="1" u="none" strike="noStrike" cap="none">
                <a:solidFill>
                  <a:srgbClr val="575757"/>
                </a:solidFill>
                <a:latin typeface="Arial"/>
                <a:ea typeface="Arial"/>
                <a:cs typeface="Arial"/>
                <a:sym typeface="Arial"/>
              </a:defRPr>
            </a:lvl8pPr>
            <a:lvl9pPr marL="0" lvl="8" indent="0" algn="ctr">
              <a:spcBef>
                <a:spcPts val="0"/>
              </a:spcBef>
              <a:spcAft>
                <a:spcPts val="0"/>
              </a:spcAft>
              <a:buNone/>
              <a:defRPr sz="1067" b="0" i="1" u="none" strike="noStrike" cap="none">
                <a:solidFill>
                  <a:srgbClr val="575757"/>
                </a:solidFill>
                <a:latin typeface="Arial"/>
                <a:ea typeface="Arial"/>
                <a:cs typeface="Arial"/>
                <a:sym typeface="Arial"/>
              </a:defRPr>
            </a:lvl9pPr>
          </a:lstStyle>
          <a:p>
            <a:fld id="{00000000-1234-1234-1234-123412341234}" type="slidenum">
              <a:rPr lang="fr-FR" smtClean="0"/>
              <a:pPr/>
              <a:t>‹N°›</a:t>
            </a:fld>
            <a:endParaRPr lang="fr-FR"/>
          </a:p>
        </p:txBody>
      </p:sp>
      <p:sp>
        <p:nvSpPr>
          <p:cNvPr id="28" name="Google Shape;28;p16"/>
          <p:cNvSpPr txBox="1">
            <a:spLocks noGrp="1"/>
          </p:cNvSpPr>
          <p:nvPr>
            <p:ph type="ftr" idx="11"/>
          </p:nvPr>
        </p:nvSpPr>
        <p:spPr>
          <a:xfrm>
            <a:off x="545004" y="6333323"/>
            <a:ext cx="9235315" cy="3651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575757"/>
              </a:buClr>
              <a:buSzPts val="800"/>
              <a:buFont typeface="Arial"/>
              <a:buNone/>
              <a:defRPr sz="1067"/>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r-FR"/>
              <a:t>Webinaire CaRE</a:t>
            </a:r>
            <a:endParaRPr/>
          </a:p>
        </p:txBody>
      </p:sp>
      <p:sp>
        <p:nvSpPr>
          <p:cNvPr id="29" name="Google Shape;29;p16"/>
          <p:cNvSpPr txBox="1">
            <a:spLocks noGrp="1"/>
          </p:cNvSpPr>
          <p:nvPr>
            <p:ph type="body" idx="1"/>
          </p:nvPr>
        </p:nvSpPr>
        <p:spPr>
          <a:xfrm>
            <a:off x="1103445" y="1124744"/>
            <a:ext cx="10753195" cy="4992555"/>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2400"/>
              </a:spcBef>
              <a:spcAft>
                <a:spcPts val="0"/>
              </a:spcAft>
              <a:buClr>
                <a:schemeClr val="dk2"/>
              </a:buClr>
              <a:buSzPts val="1800"/>
              <a:buNone/>
              <a:defRPr/>
            </a:lvl1pPr>
            <a:lvl2pPr marL="1219170" lvl="1" indent="-457189" algn="l">
              <a:lnSpc>
                <a:spcPct val="100000"/>
              </a:lnSpc>
              <a:spcBef>
                <a:spcPts val="1200"/>
              </a:spcBef>
              <a:spcAft>
                <a:spcPts val="0"/>
              </a:spcAft>
              <a:buSzPts val="1800"/>
              <a:buChar char="►"/>
              <a:defRPr/>
            </a:lvl2pPr>
            <a:lvl3pPr marL="1828754" lvl="2" indent="-457189" algn="l">
              <a:lnSpc>
                <a:spcPct val="100000"/>
              </a:lnSpc>
              <a:spcBef>
                <a:spcPts val="533"/>
              </a:spcBef>
              <a:spcAft>
                <a:spcPts val="0"/>
              </a:spcAft>
              <a:buClr>
                <a:srgbClr val="575757"/>
              </a:buClr>
              <a:buSzPts val="1800"/>
              <a:buChar char="&lt;"/>
              <a:defRPr/>
            </a:lvl3pPr>
            <a:lvl4pPr marL="2438339" lvl="3" indent="-458881" algn="l">
              <a:lnSpc>
                <a:spcPct val="100000"/>
              </a:lnSpc>
              <a:spcBef>
                <a:spcPts val="533"/>
              </a:spcBef>
              <a:spcAft>
                <a:spcPts val="0"/>
              </a:spcAft>
              <a:buClr>
                <a:srgbClr val="575757"/>
              </a:buClr>
              <a:buSzPts val="1820"/>
              <a:buChar char="•"/>
              <a:defRPr sz="1867"/>
            </a:lvl4pPr>
            <a:lvl5pPr marL="3047924" lvl="4" indent="-416550" algn="l">
              <a:lnSpc>
                <a:spcPct val="100000"/>
              </a:lnSpc>
              <a:spcBef>
                <a:spcPts val="267"/>
              </a:spcBef>
              <a:spcAft>
                <a:spcPts val="0"/>
              </a:spcAft>
              <a:buClr>
                <a:srgbClr val="575757"/>
              </a:buClr>
              <a:buSzPts val="1320"/>
              <a:buChar char="•"/>
              <a:defRPr sz="1600"/>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9318155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001BC2D5-BB04-F84C-AB3A-494E932F6BE9}"/>
              </a:ext>
            </a:extLst>
          </p:cNvPr>
          <p:cNvSpPr>
            <a:spLocks noGrp="1"/>
          </p:cNvSpPr>
          <p:nvPr>
            <p:ph type="body" sz="quarter" idx="10" hasCustomPrompt="1"/>
          </p:nvPr>
        </p:nvSpPr>
        <p:spPr>
          <a:xfrm>
            <a:off x="453956" y="1615446"/>
            <a:ext cx="2945227" cy="1106488"/>
          </a:xfrm>
          <a:prstGeom prst="rect">
            <a:avLst/>
          </a:prstGeom>
        </p:spPr>
        <p:txBody>
          <a:bodyPr/>
          <a:lstStyle>
            <a:lvl1pPr marL="0" indent="0">
              <a:buNone/>
              <a:defRPr sz="3600" b="1" i="0">
                <a:solidFill>
                  <a:srgbClr val="706F6F"/>
                </a:solidFill>
                <a:latin typeface="Arial Black" panose="020B0604020202020204" pitchFamily="34" charset="0"/>
                <a:cs typeface="Arial Black" panose="020B0604020202020204" pitchFamily="34" charset="0"/>
              </a:defRPr>
            </a:lvl1pPr>
          </a:lstStyle>
          <a:p>
            <a:pPr lvl="0"/>
            <a:r>
              <a:rPr lang="fr-FR"/>
              <a:t>Sommaire</a:t>
            </a:r>
          </a:p>
        </p:txBody>
      </p:sp>
      <p:sp>
        <p:nvSpPr>
          <p:cNvPr id="12" name="Espace réservé du texte 11">
            <a:extLst>
              <a:ext uri="{FF2B5EF4-FFF2-40B4-BE49-F238E27FC236}">
                <a16:creationId xmlns:a16="http://schemas.microsoft.com/office/drawing/2014/main" id="{A0A8A15F-CA96-5049-8A20-67A707ACE0A6}"/>
              </a:ext>
            </a:extLst>
          </p:cNvPr>
          <p:cNvSpPr>
            <a:spLocks noGrp="1"/>
          </p:cNvSpPr>
          <p:nvPr>
            <p:ph type="body" sz="quarter" idx="11" hasCustomPrompt="1"/>
          </p:nvPr>
        </p:nvSpPr>
        <p:spPr>
          <a:xfrm>
            <a:off x="3472070" y="1615446"/>
            <a:ext cx="6526695" cy="467305"/>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E7366F"/>
              </a:buClr>
              <a:buSzTx/>
              <a:buFont typeface="Wingdings" pitchFamily="2" charset="2"/>
              <a:buChar char="ü"/>
              <a:tabLst/>
              <a:defRPr sz="1600" b="1" i="0">
                <a:solidFill>
                  <a:srgbClr val="706F6F"/>
                </a:solidFill>
                <a:latin typeface="Arial Black" panose="020B0604020202020204" pitchFamily="34" charset="0"/>
                <a:cs typeface="Arial Black" panose="020B0604020202020204" pitchFamily="34" charset="0"/>
              </a:defRPr>
            </a:lvl1pPr>
          </a:lstStyle>
          <a:p>
            <a:pPr lvl="0"/>
            <a:r>
              <a:rPr lang="fr-FR"/>
              <a:t> Cliquez pour modifier les styles du texte du masque</a:t>
            </a:r>
          </a:p>
          <a:p>
            <a:pPr lvl="0"/>
            <a:endParaRPr lang="fr-FR"/>
          </a:p>
        </p:txBody>
      </p:sp>
      <p:sp>
        <p:nvSpPr>
          <p:cNvPr id="15" name="Espace réservé de la date 3">
            <a:extLst>
              <a:ext uri="{FF2B5EF4-FFF2-40B4-BE49-F238E27FC236}">
                <a16:creationId xmlns:a16="http://schemas.microsoft.com/office/drawing/2014/main" id="{179AECF3-1CE8-7A44-9E5E-0773578FDCD2}"/>
              </a:ext>
            </a:extLst>
          </p:cNvPr>
          <p:cNvSpPr>
            <a:spLocks noGrp="1"/>
          </p:cNvSpPr>
          <p:nvPr>
            <p:ph type="dt" sz="half" idx="13"/>
          </p:nvPr>
        </p:nvSpPr>
        <p:spPr>
          <a:xfrm>
            <a:off x="458547" y="6356350"/>
            <a:ext cx="2743200" cy="365125"/>
          </a:xfrm>
        </p:spPr>
        <p:txBody>
          <a:bodyPr/>
          <a:lstStyle>
            <a:lvl1pPr>
              <a:defRPr sz="1000">
                <a:latin typeface="Arial" panose="020B0604020202020204" pitchFamily="34" charset="0"/>
                <a:cs typeface="Arial" panose="020B0604020202020204" pitchFamily="34" charset="0"/>
              </a:defRPr>
            </a:lvl1pPr>
          </a:lstStyle>
          <a:p>
            <a:r>
              <a:rPr lang="fr-FR"/>
              <a:t>17/01/2023</a:t>
            </a:r>
          </a:p>
        </p:txBody>
      </p:sp>
      <p:sp>
        <p:nvSpPr>
          <p:cNvPr id="16" name="Espace réservé du pied de page 4">
            <a:extLst>
              <a:ext uri="{FF2B5EF4-FFF2-40B4-BE49-F238E27FC236}">
                <a16:creationId xmlns:a16="http://schemas.microsoft.com/office/drawing/2014/main" id="{83A5FE0D-FDE5-244A-B430-A37245D7C95E}"/>
              </a:ext>
            </a:extLst>
          </p:cNvPr>
          <p:cNvSpPr>
            <a:spLocks noGrp="1"/>
          </p:cNvSpPr>
          <p:nvPr>
            <p:ph type="ftr" sz="quarter" idx="14"/>
          </p:nvPr>
        </p:nvSpPr>
        <p:spPr>
          <a:xfrm>
            <a:off x="3658948" y="6356350"/>
            <a:ext cx="4494452" cy="365125"/>
          </a:xfrm>
        </p:spPr>
        <p:txBody>
          <a:bodyPr/>
          <a:lstStyle>
            <a:lvl1pPr>
              <a:defRPr sz="1000">
                <a:latin typeface="Arial" panose="020B0604020202020204" pitchFamily="34" charset="0"/>
                <a:cs typeface="Arial" panose="020B0604020202020204" pitchFamily="34" charset="0"/>
              </a:defRPr>
            </a:lvl1pPr>
          </a:lstStyle>
          <a:p>
            <a:r>
              <a:rPr lang="fr-FR"/>
              <a:t>Atelier fédérations hospitalières</a:t>
            </a:r>
          </a:p>
        </p:txBody>
      </p:sp>
      <p:sp>
        <p:nvSpPr>
          <p:cNvPr id="17" name="Espace réservé du numéro de diapositive 5">
            <a:extLst>
              <a:ext uri="{FF2B5EF4-FFF2-40B4-BE49-F238E27FC236}">
                <a16:creationId xmlns:a16="http://schemas.microsoft.com/office/drawing/2014/main" id="{988AC688-9144-7044-88BE-E64488186E8A}"/>
              </a:ext>
            </a:extLst>
          </p:cNvPr>
          <p:cNvSpPr>
            <a:spLocks noGrp="1"/>
          </p:cNvSpPr>
          <p:nvPr>
            <p:ph type="sldNum" sz="quarter" idx="15"/>
          </p:nvPr>
        </p:nvSpPr>
        <p:spPr>
          <a:xfrm>
            <a:off x="8898835" y="6356350"/>
            <a:ext cx="2743200" cy="365125"/>
          </a:xfrm>
        </p:spPr>
        <p:txBody>
          <a:bodyPr/>
          <a:lstStyle>
            <a:lvl1pPr>
              <a:defRPr sz="1000">
                <a:latin typeface="Arial" panose="020B0604020202020204" pitchFamily="34" charset="0"/>
                <a:cs typeface="Arial" panose="020B0604020202020204" pitchFamily="34" charset="0"/>
              </a:defRPr>
            </a:lvl1pPr>
          </a:lstStyle>
          <a:p>
            <a:fld id="{4A897389-FDC9-4B4F-9058-9FB9E4529928}" type="slidenum">
              <a:rPr lang="fr-FR" smtClean="0"/>
              <a:pPr/>
              <a:t>‹N°›</a:t>
            </a:fld>
            <a:endParaRPr lang="fr-FR" sz="1000"/>
          </a:p>
        </p:txBody>
      </p:sp>
    </p:spTree>
    <p:extLst>
      <p:ext uri="{BB962C8B-B14F-4D97-AF65-F5344CB8AC3E}">
        <p14:creationId xmlns:p14="http://schemas.microsoft.com/office/powerpoint/2010/main" val="9543145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re-image-cie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B70DD4-6C2E-9246-AAFC-6F5CCE697745}"/>
              </a:ext>
            </a:extLst>
          </p:cNvPr>
          <p:cNvSpPr/>
          <p:nvPr userDrawn="1"/>
        </p:nvSpPr>
        <p:spPr>
          <a:xfrm>
            <a:off x="6096000" y="1272209"/>
            <a:ext cx="5638800" cy="5128591"/>
          </a:xfrm>
          <a:prstGeom prst="rect">
            <a:avLst/>
          </a:prstGeom>
          <a:solidFill>
            <a:srgbClr val="BDE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5">
            <a:extLst>
              <a:ext uri="{FF2B5EF4-FFF2-40B4-BE49-F238E27FC236}">
                <a16:creationId xmlns:a16="http://schemas.microsoft.com/office/drawing/2014/main" id="{E56B5321-01D0-AE43-B447-44DC91813C65}"/>
              </a:ext>
            </a:extLst>
          </p:cNvPr>
          <p:cNvSpPr>
            <a:spLocks noGrp="1"/>
          </p:cNvSpPr>
          <p:nvPr>
            <p:ph type="body" sz="quarter" idx="11"/>
          </p:nvPr>
        </p:nvSpPr>
        <p:spPr>
          <a:xfrm>
            <a:off x="6718852" y="3429001"/>
            <a:ext cx="4015410" cy="2156790"/>
          </a:xfrm>
          <a:prstGeom prst="rect">
            <a:avLst/>
          </a:prstGeom>
        </p:spPr>
        <p:txBody>
          <a:bodyPr/>
          <a:lstStyle>
            <a:lvl1pPr marL="0" indent="0">
              <a:buNone/>
              <a:defRPr sz="3600" b="0" i="0">
                <a:solidFill>
                  <a:schemeClr val="bg1"/>
                </a:solidFill>
                <a:latin typeface="Arial MT Light" pitchFamily="2" charset="0"/>
                <a:cs typeface="Arial Black" panose="020B0604020202020204" pitchFamily="34" charset="0"/>
              </a:defRPr>
            </a:lvl1pPr>
          </a:lstStyle>
          <a:p>
            <a:pPr lvl="0"/>
            <a:r>
              <a:rPr lang="fr-FR"/>
              <a:t>Cliquez pour modifier les styles du texte du masque</a:t>
            </a:r>
          </a:p>
        </p:txBody>
      </p:sp>
      <p:pic>
        <p:nvPicPr>
          <p:cNvPr id="3" name="Image 2" descr="Une image contenant horloge&#10;&#10;Description générée automatiquement">
            <a:extLst>
              <a:ext uri="{FF2B5EF4-FFF2-40B4-BE49-F238E27FC236}">
                <a16:creationId xmlns:a16="http://schemas.microsoft.com/office/drawing/2014/main" id="{4E808B72-9DC8-634A-B539-5AE040356EB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199" y="1272208"/>
            <a:ext cx="5638800" cy="5128591"/>
          </a:xfrm>
          <a:prstGeom prst="rect">
            <a:avLst/>
          </a:prstGeom>
        </p:spPr>
      </p:pic>
    </p:spTree>
    <p:extLst>
      <p:ext uri="{BB962C8B-B14F-4D97-AF65-F5344CB8AC3E}">
        <p14:creationId xmlns:p14="http://schemas.microsoft.com/office/powerpoint/2010/main" val="10499106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re-image-rou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C34085-64E9-AF4D-B917-506825A693CE}"/>
              </a:ext>
            </a:extLst>
          </p:cNvPr>
          <p:cNvSpPr/>
          <p:nvPr userDrawn="1"/>
        </p:nvSpPr>
        <p:spPr>
          <a:xfrm>
            <a:off x="6096000" y="1272209"/>
            <a:ext cx="5638800" cy="5128591"/>
          </a:xfrm>
          <a:prstGeom prst="rect">
            <a:avLst/>
          </a:prstGeom>
          <a:solidFill>
            <a:srgbClr val="E73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exte 5">
            <a:extLst>
              <a:ext uri="{FF2B5EF4-FFF2-40B4-BE49-F238E27FC236}">
                <a16:creationId xmlns:a16="http://schemas.microsoft.com/office/drawing/2014/main" id="{A871C33D-D4A8-5A4D-A32C-37250E2EC676}"/>
              </a:ext>
            </a:extLst>
          </p:cNvPr>
          <p:cNvSpPr>
            <a:spLocks noGrp="1"/>
          </p:cNvSpPr>
          <p:nvPr>
            <p:ph type="body" sz="quarter" idx="10"/>
          </p:nvPr>
        </p:nvSpPr>
        <p:spPr>
          <a:xfrm>
            <a:off x="6718852" y="3429001"/>
            <a:ext cx="4015410" cy="2156790"/>
          </a:xfrm>
          <a:prstGeom prst="rect">
            <a:avLst/>
          </a:prstGeom>
        </p:spPr>
        <p:txBody>
          <a:bodyPr/>
          <a:lstStyle>
            <a:lvl1pPr marL="0" indent="0">
              <a:buNone/>
              <a:defRPr sz="3600" b="0" i="0">
                <a:solidFill>
                  <a:schemeClr val="bg1"/>
                </a:solidFill>
                <a:latin typeface="Arial MT Light" pitchFamily="2" charset="0"/>
                <a:cs typeface="Arial Black" panose="020B0604020202020204" pitchFamily="34" charset="0"/>
              </a:defRPr>
            </a:lvl1pPr>
          </a:lstStyle>
          <a:p>
            <a:pPr lvl="0"/>
            <a:r>
              <a:rPr lang="fr-FR"/>
              <a:t>Cliquez pour modifier les styles du texte du masque</a:t>
            </a:r>
          </a:p>
        </p:txBody>
      </p:sp>
      <p:pic>
        <p:nvPicPr>
          <p:cNvPr id="7" name="Image 6" descr="Une image contenant pièce&#10;&#10;Description générée automatiquement">
            <a:extLst>
              <a:ext uri="{FF2B5EF4-FFF2-40B4-BE49-F238E27FC236}">
                <a16:creationId xmlns:a16="http://schemas.microsoft.com/office/drawing/2014/main" id="{F9F28D0A-D813-EA49-8C85-005F13ADFDC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201" y="1272209"/>
            <a:ext cx="5638799" cy="5128592"/>
          </a:xfrm>
          <a:prstGeom prst="rect">
            <a:avLst/>
          </a:prstGeom>
        </p:spPr>
      </p:pic>
    </p:spTree>
    <p:extLst>
      <p:ext uri="{BB962C8B-B14F-4D97-AF65-F5344CB8AC3E}">
        <p14:creationId xmlns:p14="http://schemas.microsoft.com/office/powerpoint/2010/main" val="33339387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re-image-Bleu">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C34085-64E9-AF4D-B917-506825A693CE}"/>
              </a:ext>
            </a:extLst>
          </p:cNvPr>
          <p:cNvSpPr/>
          <p:nvPr userDrawn="1"/>
        </p:nvSpPr>
        <p:spPr>
          <a:xfrm>
            <a:off x="6096000" y="1272209"/>
            <a:ext cx="5638800" cy="5128591"/>
          </a:xfrm>
          <a:prstGeom prst="rect">
            <a:avLst/>
          </a:prstGeom>
          <a:solidFill>
            <a:srgbClr val="1B6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exte 5">
            <a:extLst>
              <a:ext uri="{FF2B5EF4-FFF2-40B4-BE49-F238E27FC236}">
                <a16:creationId xmlns:a16="http://schemas.microsoft.com/office/drawing/2014/main" id="{A871C33D-D4A8-5A4D-A32C-37250E2EC676}"/>
              </a:ext>
            </a:extLst>
          </p:cNvPr>
          <p:cNvSpPr>
            <a:spLocks noGrp="1"/>
          </p:cNvSpPr>
          <p:nvPr>
            <p:ph type="body" sz="quarter" idx="10"/>
          </p:nvPr>
        </p:nvSpPr>
        <p:spPr>
          <a:xfrm>
            <a:off x="6718852" y="3429001"/>
            <a:ext cx="4015410" cy="2156790"/>
          </a:xfrm>
          <a:prstGeom prst="rect">
            <a:avLst/>
          </a:prstGeom>
        </p:spPr>
        <p:txBody>
          <a:bodyPr/>
          <a:lstStyle>
            <a:lvl1pPr marL="0" indent="0">
              <a:buNone/>
              <a:defRPr sz="3600" b="0" i="0">
                <a:solidFill>
                  <a:schemeClr val="bg1"/>
                </a:solidFill>
                <a:latin typeface="Arial MT Light" pitchFamily="2" charset="0"/>
                <a:cs typeface="Arial Black" panose="020B0604020202020204" pitchFamily="34" charset="0"/>
              </a:defRPr>
            </a:lvl1pPr>
          </a:lstStyle>
          <a:p>
            <a:pPr lvl="0"/>
            <a:r>
              <a:rPr lang="fr-FR"/>
              <a:t>Cliquez pour modifier les styles du texte du masque</a:t>
            </a:r>
          </a:p>
        </p:txBody>
      </p:sp>
      <p:pic>
        <p:nvPicPr>
          <p:cNvPr id="7" name="Image 6" descr="Une image contenant pièce&#10;&#10;Description générée automatiquement">
            <a:extLst>
              <a:ext uri="{FF2B5EF4-FFF2-40B4-BE49-F238E27FC236}">
                <a16:creationId xmlns:a16="http://schemas.microsoft.com/office/drawing/2014/main" id="{F9F28D0A-D813-EA49-8C85-005F13ADFDC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201" y="1272209"/>
            <a:ext cx="5638799" cy="5128592"/>
          </a:xfrm>
          <a:prstGeom prst="rect">
            <a:avLst/>
          </a:prstGeom>
        </p:spPr>
      </p:pic>
      <p:pic>
        <p:nvPicPr>
          <p:cNvPr id="3" name="Image 2" descr="Une image contenant assis, portable, table, jouet&#10;&#10;Description générée automatiquement">
            <a:extLst>
              <a:ext uri="{FF2B5EF4-FFF2-40B4-BE49-F238E27FC236}">
                <a16:creationId xmlns:a16="http://schemas.microsoft.com/office/drawing/2014/main" id="{45FCE24B-4DBF-1945-A50C-BFAC29D43FC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7200" y="1272208"/>
            <a:ext cx="5638800" cy="5128591"/>
          </a:xfrm>
          <a:prstGeom prst="rect">
            <a:avLst/>
          </a:prstGeom>
        </p:spPr>
      </p:pic>
    </p:spTree>
    <p:extLst>
      <p:ext uri="{BB962C8B-B14F-4D97-AF65-F5344CB8AC3E}">
        <p14:creationId xmlns:p14="http://schemas.microsoft.com/office/powerpoint/2010/main" val="14452688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re image-orange">
    <p:spTree>
      <p:nvGrpSpPr>
        <p:cNvPr id="1" name=""/>
        <p:cNvGrpSpPr/>
        <p:nvPr/>
      </p:nvGrpSpPr>
      <p:grpSpPr>
        <a:xfrm>
          <a:off x="0" y="0"/>
          <a:ext cx="0" cy="0"/>
          <a:chOff x="0" y="0"/>
          <a:chExt cx="0" cy="0"/>
        </a:xfrm>
      </p:grpSpPr>
      <p:pic>
        <p:nvPicPr>
          <p:cNvPr id="3" name="Image 2" descr="Une image contenant piano, pièce&#10;&#10;Description générée automatiquement">
            <a:extLst>
              <a:ext uri="{FF2B5EF4-FFF2-40B4-BE49-F238E27FC236}">
                <a16:creationId xmlns:a16="http://schemas.microsoft.com/office/drawing/2014/main" id="{897DD25D-2234-384F-847C-4DAFEAD8896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198" y="1272207"/>
            <a:ext cx="5651608" cy="5128591"/>
          </a:xfrm>
          <a:prstGeom prst="rect">
            <a:avLst/>
          </a:prstGeom>
        </p:spPr>
      </p:pic>
      <p:sp>
        <p:nvSpPr>
          <p:cNvPr id="4" name="Rectangle 3">
            <a:extLst>
              <a:ext uri="{FF2B5EF4-FFF2-40B4-BE49-F238E27FC236}">
                <a16:creationId xmlns:a16="http://schemas.microsoft.com/office/drawing/2014/main" id="{6D4B19EB-52BE-1045-9B5F-482D278BFDDF}"/>
              </a:ext>
            </a:extLst>
          </p:cNvPr>
          <p:cNvSpPr/>
          <p:nvPr userDrawn="1"/>
        </p:nvSpPr>
        <p:spPr>
          <a:xfrm>
            <a:off x="6096000" y="1272209"/>
            <a:ext cx="5638800" cy="5128591"/>
          </a:xfrm>
          <a:prstGeom prst="rect">
            <a:avLst/>
          </a:prstGeom>
          <a:solidFill>
            <a:srgbClr val="F8B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exte 5">
            <a:extLst>
              <a:ext uri="{FF2B5EF4-FFF2-40B4-BE49-F238E27FC236}">
                <a16:creationId xmlns:a16="http://schemas.microsoft.com/office/drawing/2014/main" id="{5EEC1AC2-EBB2-7446-ACDE-3FD12FEA48DA}"/>
              </a:ext>
            </a:extLst>
          </p:cNvPr>
          <p:cNvSpPr>
            <a:spLocks noGrp="1"/>
          </p:cNvSpPr>
          <p:nvPr>
            <p:ph type="body" sz="quarter" idx="11"/>
          </p:nvPr>
        </p:nvSpPr>
        <p:spPr>
          <a:xfrm>
            <a:off x="6718852" y="3429001"/>
            <a:ext cx="4015410" cy="2156790"/>
          </a:xfrm>
          <a:prstGeom prst="rect">
            <a:avLst/>
          </a:prstGeom>
        </p:spPr>
        <p:txBody>
          <a:bodyPr/>
          <a:lstStyle>
            <a:lvl1pPr marL="0" indent="0">
              <a:buNone/>
              <a:defRPr sz="3600" b="0" i="0">
                <a:solidFill>
                  <a:schemeClr val="bg1"/>
                </a:solidFill>
                <a:latin typeface="Arial MT Light" pitchFamily="2" charset="0"/>
                <a:cs typeface="Arial Black" panose="020B0604020202020204" pitchFamily="34" charset="0"/>
              </a:defRPr>
            </a:lvl1pPr>
          </a:lstStyle>
          <a:p>
            <a:pPr lvl="0"/>
            <a:r>
              <a:rPr lang="fr-FR"/>
              <a:t>Cliquez pour modifier les styles du texte du masque</a:t>
            </a:r>
          </a:p>
        </p:txBody>
      </p:sp>
    </p:spTree>
    <p:extLst>
      <p:ext uri="{BB962C8B-B14F-4D97-AF65-F5344CB8AC3E}">
        <p14:creationId xmlns:p14="http://schemas.microsoft.com/office/powerpoint/2010/main" val="6395324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re-image-vert">
    <p:spTree>
      <p:nvGrpSpPr>
        <p:cNvPr id="1" name=""/>
        <p:cNvGrpSpPr/>
        <p:nvPr/>
      </p:nvGrpSpPr>
      <p:grpSpPr>
        <a:xfrm>
          <a:off x="0" y="0"/>
          <a:ext cx="0" cy="0"/>
          <a:chOff x="0" y="0"/>
          <a:chExt cx="0" cy="0"/>
        </a:xfrm>
      </p:grpSpPr>
      <p:pic>
        <p:nvPicPr>
          <p:cNvPr id="3" name="Image 2" descr="Une image contenant piano, pièce&#10;&#10;Description générée automatiquement">
            <a:extLst>
              <a:ext uri="{FF2B5EF4-FFF2-40B4-BE49-F238E27FC236}">
                <a16:creationId xmlns:a16="http://schemas.microsoft.com/office/drawing/2014/main" id="{897DD25D-2234-384F-847C-4DAFEAD8896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198" y="1272207"/>
            <a:ext cx="5651608" cy="5128591"/>
          </a:xfrm>
          <a:prstGeom prst="rect">
            <a:avLst/>
          </a:prstGeom>
        </p:spPr>
      </p:pic>
      <p:sp>
        <p:nvSpPr>
          <p:cNvPr id="4" name="Rectangle 3">
            <a:extLst>
              <a:ext uri="{FF2B5EF4-FFF2-40B4-BE49-F238E27FC236}">
                <a16:creationId xmlns:a16="http://schemas.microsoft.com/office/drawing/2014/main" id="{6D4B19EB-52BE-1045-9B5F-482D278BFDDF}"/>
              </a:ext>
            </a:extLst>
          </p:cNvPr>
          <p:cNvSpPr/>
          <p:nvPr userDrawn="1"/>
        </p:nvSpPr>
        <p:spPr>
          <a:xfrm>
            <a:off x="6096000" y="1272209"/>
            <a:ext cx="5638800" cy="5128591"/>
          </a:xfrm>
          <a:prstGeom prst="rect">
            <a:avLst/>
          </a:prstGeom>
          <a:solidFill>
            <a:srgbClr val="57B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exte 5">
            <a:extLst>
              <a:ext uri="{FF2B5EF4-FFF2-40B4-BE49-F238E27FC236}">
                <a16:creationId xmlns:a16="http://schemas.microsoft.com/office/drawing/2014/main" id="{5EEC1AC2-EBB2-7446-ACDE-3FD12FEA48DA}"/>
              </a:ext>
            </a:extLst>
          </p:cNvPr>
          <p:cNvSpPr>
            <a:spLocks noGrp="1"/>
          </p:cNvSpPr>
          <p:nvPr>
            <p:ph type="body" sz="quarter" idx="11"/>
          </p:nvPr>
        </p:nvSpPr>
        <p:spPr>
          <a:xfrm>
            <a:off x="6718852" y="3429001"/>
            <a:ext cx="4015410" cy="2156790"/>
          </a:xfrm>
          <a:prstGeom prst="rect">
            <a:avLst/>
          </a:prstGeom>
        </p:spPr>
        <p:txBody>
          <a:bodyPr/>
          <a:lstStyle>
            <a:lvl1pPr marL="0" indent="0">
              <a:buNone/>
              <a:defRPr sz="3600" b="0" i="0">
                <a:solidFill>
                  <a:schemeClr val="bg1"/>
                </a:solidFill>
                <a:latin typeface="Arial MT Light" pitchFamily="2" charset="0"/>
                <a:cs typeface="Arial Black" panose="020B0604020202020204" pitchFamily="34" charset="0"/>
              </a:defRPr>
            </a:lvl1pPr>
          </a:lstStyle>
          <a:p>
            <a:pPr lvl="0"/>
            <a:r>
              <a:rPr lang="fr-FR"/>
              <a:t>Cliquez pour modifier les styles du texte du masque</a:t>
            </a:r>
          </a:p>
        </p:txBody>
      </p:sp>
      <p:pic>
        <p:nvPicPr>
          <p:cNvPr id="5" name="Image 4" descr="Une image contenant table, pièce, ordinateur, téléphone&#10;&#10;Description générée automatiquement">
            <a:extLst>
              <a:ext uri="{FF2B5EF4-FFF2-40B4-BE49-F238E27FC236}">
                <a16:creationId xmlns:a16="http://schemas.microsoft.com/office/drawing/2014/main" id="{D18E3576-235B-C24E-AC1B-9AE414E188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7198" y="1272206"/>
            <a:ext cx="5638800" cy="5128591"/>
          </a:xfrm>
          <a:prstGeom prst="rect">
            <a:avLst/>
          </a:prstGeom>
        </p:spPr>
      </p:pic>
    </p:spTree>
    <p:extLst>
      <p:ext uri="{BB962C8B-B14F-4D97-AF65-F5344CB8AC3E}">
        <p14:creationId xmlns:p14="http://schemas.microsoft.com/office/powerpoint/2010/main" val="29379614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e_1 COL">
    <p:spTree>
      <p:nvGrpSpPr>
        <p:cNvPr id="1" name=""/>
        <p:cNvGrpSpPr/>
        <p:nvPr/>
      </p:nvGrpSpPr>
      <p:grpSpPr>
        <a:xfrm>
          <a:off x="0" y="0"/>
          <a:ext cx="0" cy="0"/>
          <a:chOff x="0" y="0"/>
          <a:chExt cx="0" cy="0"/>
        </a:xfrm>
      </p:grpSpPr>
      <p:sp>
        <p:nvSpPr>
          <p:cNvPr id="9" name="Espace réservé du texte 9">
            <a:extLst>
              <a:ext uri="{FF2B5EF4-FFF2-40B4-BE49-F238E27FC236}">
                <a16:creationId xmlns:a16="http://schemas.microsoft.com/office/drawing/2014/main" id="{D48D3109-4619-5246-B41A-A2751CAC6E76}"/>
              </a:ext>
            </a:extLst>
          </p:cNvPr>
          <p:cNvSpPr>
            <a:spLocks noGrp="1"/>
          </p:cNvSpPr>
          <p:nvPr>
            <p:ph type="body" sz="quarter" idx="15"/>
          </p:nvPr>
        </p:nvSpPr>
        <p:spPr>
          <a:xfrm>
            <a:off x="458545" y="1333145"/>
            <a:ext cx="11279429" cy="4888194"/>
          </a:xfrm>
          <a:prstGeom prst="rect">
            <a:avLst/>
          </a:prstGeom>
        </p:spPr>
        <p:txBody>
          <a:bodyPr/>
          <a:lstStyle>
            <a:lvl1pPr>
              <a:buClr>
                <a:srgbClr val="E7366F"/>
              </a:buClr>
              <a:buFont typeface="Wingdings" pitchFamily="2" charset="2"/>
              <a:buChar char="ü"/>
              <a:defRPr sz="2000"/>
            </a:lvl1pPr>
            <a:lvl2pPr>
              <a:defRPr sz="1800"/>
            </a:lvl2pPr>
            <a:lvl3pPr marL="1143000" indent="-228600">
              <a:buFont typeface="Wingdings" panose="05000000000000000000" pitchFamily="2" charset="2"/>
              <a:buChar char="§"/>
              <a:defRPr sz="1600"/>
            </a:lvl3pPr>
            <a:lvl4pPr marL="1600200" indent="-228600">
              <a:buFont typeface="Courier New" panose="02070309020205020404" pitchFamily="49" charset="0"/>
              <a:buChar char="o"/>
              <a:defRPr sz="1400"/>
            </a:lvl4pPr>
            <a:lvl5pPr marL="2057400" indent="-228600">
              <a:buFont typeface="Wingdings" panose="05000000000000000000" pitchFamily="2" charset="2"/>
              <a:buChar char="ü"/>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Espace réservé de la date 11">
            <a:extLst>
              <a:ext uri="{FF2B5EF4-FFF2-40B4-BE49-F238E27FC236}">
                <a16:creationId xmlns:a16="http://schemas.microsoft.com/office/drawing/2014/main" id="{F14A3866-598C-4B4D-8CEF-8E8EB9E653CC}"/>
              </a:ext>
            </a:extLst>
          </p:cNvPr>
          <p:cNvSpPr>
            <a:spLocks noGrp="1"/>
          </p:cNvSpPr>
          <p:nvPr>
            <p:ph type="dt" sz="half" idx="16"/>
          </p:nvPr>
        </p:nvSpPr>
        <p:spPr/>
        <p:txBody>
          <a:bodyPr/>
          <a:lstStyle/>
          <a:p>
            <a:r>
              <a:rPr lang="fr-FR"/>
              <a:t>17/01/2023</a:t>
            </a:r>
          </a:p>
        </p:txBody>
      </p:sp>
      <p:sp>
        <p:nvSpPr>
          <p:cNvPr id="13" name="Espace réservé du pied de page 12">
            <a:extLst>
              <a:ext uri="{FF2B5EF4-FFF2-40B4-BE49-F238E27FC236}">
                <a16:creationId xmlns:a16="http://schemas.microsoft.com/office/drawing/2014/main" id="{7AFFAEDD-8DC4-014F-A5FD-A6927A4E648C}"/>
              </a:ext>
            </a:extLst>
          </p:cNvPr>
          <p:cNvSpPr>
            <a:spLocks noGrp="1"/>
          </p:cNvSpPr>
          <p:nvPr>
            <p:ph type="ftr" sz="quarter" idx="17"/>
          </p:nvPr>
        </p:nvSpPr>
        <p:spPr/>
        <p:txBody>
          <a:bodyPr/>
          <a:lstStyle/>
          <a:p>
            <a:r>
              <a:rPr lang="fr-FR"/>
              <a:t>Atelier fédérations hospitalières</a:t>
            </a:r>
          </a:p>
        </p:txBody>
      </p:sp>
      <p:sp>
        <p:nvSpPr>
          <p:cNvPr id="14" name="Espace réservé du numéro de diapositive 13">
            <a:extLst>
              <a:ext uri="{FF2B5EF4-FFF2-40B4-BE49-F238E27FC236}">
                <a16:creationId xmlns:a16="http://schemas.microsoft.com/office/drawing/2014/main" id="{0A7DF736-A6EE-A649-AE58-4F2779BE5ECD}"/>
              </a:ext>
            </a:extLst>
          </p:cNvPr>
          <p:cNvSpPr>
            <a:spLocks noGrp="1"/>
          </p:cNvSpPr>
          <p:nvPr>
            <p:ph type="sldNum" sz="quarter" idx="18"/>
          </p:nvPr>
        </p:nvSpPr>
        <p:spPr/>
        <p:txBody>
          <a:bodyPr/>
          <a:lstStyle/>
          <a:p>
            <a:fld id="{4A897389-FDC9-4B4F-9058-9FB9E4529928}" type="slidenum">
              <a:rPr lang="fr-FR" smtClean="0"/>
              <a:t>‹N°›</a:t>
            </a:fld>
            <a:endParaRPr lang="fr-FR"/>
          </a:p>
        </p:txBody>
      </p:sp>
      <p:sp>
        <p:nvSpPr>
          <p:cNvPr id="15" name="Titre 14">
            <a:extLst>
              <a:ext uri="{FF2B5EF4-FFF2-40B4-BE49-F238E27FC236}">
                <a16:creationId xmlns:a16="http://schemas.microsoft.com/office/drawing/2014/main" id="{2FAD034F-BA59-5B42-843D-90BA2B19C171}"/>
              </a:ext>
            </a:extLst>
          </p:cNvPr>
          <p:cNvSpPr>
            <a:spLocks noGrp="1"/>
          </p:cNvSpPr>
          <p:nvPr>
            <p:ph type="title"/>
          </p:nvPr>
        </p:nvSpPr>
        <p:spPr>
          <a:xfrm>
            <a:off x="1768979" y="399100"/>
            <a:ext cx="7904859" cy="616429"/>
          </a:xfrm>
        </p:spPr>
        <p:txBody>
          <a:bodyPr/>
          <a:lstStyle/>
          <a:p>
            <a:r>
              <a:rPr lang="fr-FR"/>
              <a:t>Modifiez le style du titre</a:t>
            </a:r>
          </a:p>
        </p:txBody>
      </p:sp>
    </p:spTree>
    <p:extLst>
      <p:ext uri="{BB962C8B-B14F-4D97-AF65-F5344CB8AC3E}">
        <p14:creationId xmlns:p14="http://schemas.microsoft.com/office/powerpoint/2010/main" val="42668617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e_titre-COL-gauche-1 CO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8EF13B-65EE-A241-A96F-5C1BD90D1385}"/>
              </a:ext>
            </a:extLst>
          </p:cNvPr>
          <p:cNvSpPr>
            <a:spLocks noGrp="1"/>
          </p:cNvSpPr>
          <p:nvPr>
            <p:ph type="title"/>
          </p:nvPr>
        </p:nvSpPr>
        <p:spPr>
          <a:xfrm>
            <a:off x="1777525" y="399100"/>
            <a:ext cx="7921951" cy="616429"/>
          </a:xfrm>
        </p:spPr>
        <p:txBody>
          <a:bodyPr/>
          <a:lstStyle/>
          <a:p>
            <a:r>
              <a:rPr lang="fr-FR"/>
              <a:t>Modifiez le style du titre</a:t>
            </a:r>
          </a:p>
        </p:txBody>
      </p:sp>
      <p:sp>
        <p:nvSpPr>
          <p:cNvPr id="3" name="Espace réservé de la date 2">
            <a:extLst>
              <a:ext uri="{FF2B5EF4-FFF2-40B4-BE49-F238E27FC236}">
                <a16:creationId xmlns:a16="http://schemas.microsoft.com/office/drawing/2014/main" id="{B6DD949A-7567-0648-AA0E-E1657BB164C7}"/>
              </a:ext>
            </a:extLst>
          </p:cNvPr>
          <p:cNvSpPr>
            <a:spLocks noGrp="1"/>
          </p:cNvSpPr>
          <p:nvPr>
            <p:ph type="dt" sz="half" idx="10"/>
          </p:nvPr>
        </p:nvSpPr>
        <p:spPr/>
        <p:txBody>
          <a:bodyPr/>
          <a:lstStyle>
            <a:lvl1pPr>
              <a:defRPr sz="1000">
                <a:latin typeface="Arial" panose="020B0604020202020204" pitchFamily="34" charset="0"/>
                <a:cs typeface="Arial" panose="020B0604020202020204" pitchFamily="34" charset="0"/>
              </a:defRPr>
            </a:lvl1pPr>
          </a:lstStyle>
          <a:p>
            <a:r>
              <a:rPr lang="fr-FR"/>
              <a:t>17/01/2023</a:t>
            </a:r>
          </a:p>
        </p:txBody>
      </p:sp>
      <p:sp>
        <p:nvSpPr>
          <p:cNvPr id="4" name="Espace réservé du pied de page 3">
            <a:extLst>
              <a:ext uri="{FF2B5EF4-FFF2-40B4-BE49-F238E27FC236}">
                <a16:creationId xmlns:a16="http://schemas.microsoft.com/office/drawing/2014/main" id="{6670091D-C6A0-E74D-AE8A-7F507D09133C}"/>
              </a:ext>
            </a:extLst>
          </p:cNvPr>
          <p:cNvSpPr>
            <a:spLocks noGrp="1"/>
          </p:cNvSpPr>
          <p:nvPr>
            <p:ph type="ftr" sz="quarter" idx="11"/>
          </p:nvPr>
        </p:nvSpPr>
        <p:spPr/>
        <p:txBody>
          <a:bodyPr/>
          <a:lstStyle>
            <a:lvl1pPr>
              <a:defRPr sz="1000">
                <a:latin typeface="Arial" panose="020B0604020202020204" pitchFamily="34" charset="0"/>
                <a:cs typeface="Arial" panose="020B0604020202020204" pitchFamily="34" charset="0"/>
              </a:defRPr>
            </a:lvl1pPr>
          </a:lstStyle>
          <a:p>
            <a:r>
              <a:rPr lang="fr-FR"/>
              <a:t>Atelier fédérations hospitalières</a:t>
            </a:r>
          </a:p>
        </p:txBody>
      </p:sp>
      <p:sp>
        <p:nvSpPr>
          <p:cNvPr id="5" name="Espace réservé du numéro de diapositive 4">
            <a:extLst>
              <a:ext uri="{FF2B5EF4-FFF2-40B4-BE49-F238E27FC236}">
                <a16:creationId xmlns:a16="http://schemas.microsoft.com/office/drawing/2014/main" id="{1C2454A3-0120-9840-B92A-296902EC55F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4A897389-FDC9-4B4F-9058-9FB9E4529928}" type="slidenum">
              <a:rPr lang="fr-FR" smtClean="0"/>
              <a:pPr/>
              <a:t>‹N°›</a:t>
            </a:fld>
            <a:endParaRPr lang="fr-FR" sz="1000"/>
          </a:p>
        </p:txBody>
      </p:sp>
      <p:sp>
        <p:nvSpPr>
          <p:cNvPr id="7" name="Espace réservé du texte 6">
            <a:extLst>
              <a:ext uri="{FF2B5EF4-FFF2-40B4-BE49-F238E27FC236}">
                <a16:creationId xmlns:a16="http://schemas.microsoft.com/office/drawing/2014/main" id="{2A25729B-5AEA-E54B-9F7C-6C2FD3DF6AAD}"/>
              </a:ext>
            </a:extLst>
          </p:cNvPr>
          <p:cNvSpPr>
            <a:spLocks noGrp="1"/>
          </p:cNvSpPr>
          <p:nvPr>
            <p:ph type="body" sz="quarter" idx="13" hasCustomPrompt="1"/>
          </p:nvPr>
        </p:nvSpPr>
        <p:spPr>
          <a:xfrm>
            <a:off x="554038" y="1384419"/>
            <a:ext cx="2228919" cy="4742916"/>
          </a:xfrm>
          <a:prstGeom prst="rect">
            <a:avLst/>
          </a:prstGeom>
        </p:spPr>
        <p:txBody>
          <a:bodyPr/>
          <a:lstStyle>
            <a:lvl1pPr marL="0" indent="0">
              <a:buNone/>
              <a:defRPr sz="2200" b="1">
                <a:solidFill>
                  <a:srgbClr val="1B6FB8"/>
                </a:solidFill>
              </a:defRPr>
            </a:lvl1pPr>
            <a:lvl2pPr marL="47625" indent="0">
              <a:buNone/>
              <a:tabLst/>
              <a:defRPr sz="1800" b="1"/>
            </a:lvl2pPr>
            <a:lvl3pPr marL="47625" indent="0">
              <a:buNone/>
              <a:tabLst/>
              <a:defRPr sz="1600"/>
            </a:lvl3pPr>
            <a:lvl4pPr marL="1371600" indent="0">
              <a:buNone/>
              <a:defRPr sz="1600"/>
            </a:lvl4pPr>
            <a:lvl5pPr marL="1389063" indent="0">
              <a:buNone/>
              <a:tabLst/>
              <a:defRPr sz="1600"/>
            </a:lvl5pPr>
          </a:lstStyle>
          <a:p>
            <a:pPr lvl="0"/>
            <a:r>
              <a:rPr lang="fr-FR"/>
              <a:t>CLIQUEZ POUR MODIFIER LES STYLES DU TEXTE DU MASQUE</a:t>
            </a:r>
          </a:p>
        </p:txBody>
      </p:sp>
      <p:sp>
        <p:nvSpPr>
          <p:cNvPr id="8" name="Espace réservé du texte 7">
            <a:extLst>
              <a:ext uri="{FF2B5EF4-FFF2-40B4-BE49-F238E27FC236}">
                <a16:creationId xmlns:a16="http://schemas.microsoft.com/office/drawing/2014/main" id="{A458E7E8-288B-3943-A5C7-A7D2F699B8A3}"/>
              </a:ext>
            </a:extLst>
          </p:cNvPr>
          <p:cNvSpPr>
            <a:spLocks noGrp="1"/>
          </p:cNvSpPr>
          <p:nvPr>
            <p:ph type="body" sz="quarter" idx="14" hasCustomPrompt="1"/>
          </p:nvPr>
        </p:nvSpPr>
        <p:spPr>
          <a:xfrm>
            <a:off x="3201747" y="1384420"/>
            <a:ext cx="8536225" cy="970416"/>
          </a:xfrm>
          <a:prstGeom prst="rect">
            <a:avLst/>
          </a:prstGeom>
        </p:spPr>
        <p:txBody>
          <a:bodyPr/>
          <a:lstStyle>
            <a:lvl1pPr marL="0" indent="0">
              <a:buNone/>
              <a:defRPr sz="1800" b="1"/>
            </a:lvl1pPr>
          </a:lstStyle>
          <a:p>
            <a:pPr lvl="0"/>
            <a:r>
              <a:rPr lang="fr-FR"/>
              <a:t>CLIQUEZ POUR MODIFIER LES STYLES DU TEXTE DU MASQUE</a:t>
            </a:r>
          </a:p>
        </p:txBody>
      </p:sp>
      <p:sp>
        <p:nvSpPr>
          <p:cNvPr id="10" name="Espace réservé du texte 9">
            <a:extLst>
              <a:ext uri="{FF2B5EF4-FFF2-40B4-BE49-F238E27FC236}">
                <a16:creationId xmlns:a16="http://schemas.microsoft.com/office/drawing/2014/main" id="{40E9687A-5B02-3A42-AFB6-6172A1028333}"/>
              </a:ext>
            </a:extLst>
          </p:cNvPr>
          <p:cNvSpPr>
            <a:spLocks noGrp="1"/>
          </p:cNvSpPr>
          <p:nvPr>
            <p:ph type="body" sz="quarter" idx="15"/>
          </p:nvPr>
        </p:nvSpPr>
        <p:spPr>
          <a:xfrm>
            <a:off x="3201747" y="2427006"/>
            <a:ext cx="8536225" cy="3629155"/>
          </a:xfrm>
          <a:prstGeom prst="rect">
            <a:avLst/>
          </a:prstGeom>
        </p:spPr>
        <p:txBody>
          <a:bodyPr/>
          <a:lstStyle>
            <a:lvl1pPr>
              <a:buClr>
                <a:srgbClr val="E7366F"/>
              </a:buClr>
              <a:buFont typeface="Wingdings" pitchFamily="2" charset="2"/>
              <a:buChar char="ü"/>
              <a:defRPr sz="1600"/>
            </a:lvl1pPr>
            <a:lvl2pPr>
              <a:defRPr sz="1600"/>
            </a:lvl2pPr>
            <a:lvl3pPr>
              <a:defRPr sz="16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050245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image-orange">
    <p:spTree>
      <p:nvGrpSpPr>
        <p:cNvPr id="1" name=""/>
        <p:cNvGrpSpPr/>
        <p:nvPr/>
      </p:nvGrpSpPr>
      <p:grpSpPr>
        <a:xfrm>
          <a:off x="0" y="0"/>
          <a:ext cx="0" cy="0"/>
          <a:chOff x="0" y="0"/>
          <a:chExt cx="0" cy="0"/>
        </a:xfrm>
      </p:grpSpPr>
      <p:pic>
        <p:nvPicPr>
          <p:cNvPr id="3" name="Image 2" descr="Une image contenant piano, pièce&#10;&#10;Description générée automatiquement">
            <a:extLst>
              <a:ext uri="{FF2B5EF4-FFF2-40B4-BE49-F238E27FC236}">
                <a16:creationId xmlns:a16="http://schemas.microsoft.com/office/drawing/2014/main" id="{897DD25D-2234-384F-847C-4DAFEAD8896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198" y="1272207"/>
            <a:ext cx="5651608" cy="5128591"/>
          </a:xfrm>
          <a:prstGeom prst="rect">
            <a:avLst/>
          </a:prstGeom>
        </p:spPr>
      </p:pic>
      <p:sp>
        <p:nvSpPr>
          <p:cNvPr id="4" name="Rectangle 3">
            <a:extLst>
              <a:ext uri="{FF2B5EF4-FFF2-40B4-BE49-F238E27FC236}">
                <a16:creationId xmlns:a16="http://schemas.microsoft.com/office/drawing/2014/main" id="{6D4B19EB-52BE-1045-9B5F-482D278BFDDF}"/>
              </a:ext>
            </a:extLst>
          </p:cNvPr>
          <p:cNvSpPr/>
          <p:nvPr userDrawn="1"/>
        </p:nvSpPr>
        <p:spPr>
          <a:xfrm>
            <a:off x="6096000" y="1272209"/>
            <a:ext cx="5638800" cy="5128591"/>
          </a:xfrm>
          <a:prstGeom prst="rect">
            <a:avLst/>
          </a:prstGeom>
          <a:solidFill>
            <a:srgbClr val="F8B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exte 5">
            <a:extLst>
              <a:ext uri="{FF2B5EF4-FFF2-40B4-BE49-F238E27FC236}">
                <a16:creationId xmlns:a16="http://schemas.microsoft.com/office/drawing/2014/main" id="{5EEC1AC2-EBB2-7446-ACDE-3FD12FEA48DA}"/>
              </a:ext>
            </a:extLst>
          </p:cNvPr>
          <p:cNvSpPr>
            <a:spLocks noGrp="1"/>
          </p:cNvSpPr>
          <p:nvPr>
            <p:ph type="body" sz="quarter" idx="11"/>
          </p:nvPr>
        </p:nvSpPr>
        <p:spPr>
          <a:xfrm>
            <a:off x="6718852" y="3429001"/>
            <a:ext cx="4015410" cy="2156790"/>
          </a:xfrm>
          <a:prstGeom prst="rect">
            <a:avLst/>
          </a:prstGeom>
        </p:spPr>
        <p:txBody>
          <a:bodyPr/>
          <a:lstStyle>
            <a:lvl1pPr marL="0" indent="0">
              <a:buNone/>
              <a:defRPr sz="3600" b="0" i="0">
                <a:solidFill>
                  <a:schemeClr val="bg1"/>
                </a:solidFill>
                <a:latin typeface="Arial MT Light" pitchFamily="2" charset="0"/>
                <a:cs typeface="Arial Black" panose="020B0604020202020204" pitchFamily="34" charset="0"/>
              </a:defRPr>
            </a:lvl1pPr>
          </a:lstStyle>
          <a:p>
            <a:pPr lvl="0"/>
            <a:r>
              <a:rPr lang="fr-FR"/>
              <a:t>Cliquez pour modifier les styles du texte du masque</a:t>
            </a:r>
          </a:p>
        </p:txBody>
      </p:sp>
    </p:spTree>
    <p:extLst>
      <p:ext uri="{BB962C8B-B14F-4D97-AF65-F5344CB8AC3E}">
        <p14:creationId xmlns:p14="http://schemas.microsoft.com/office/powerpoint/2010/main" val="21702808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e_Photo">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85DF9886-801E-2643-AA08-C78287179587}"/>
              </a:ext>
            </a:extLst>
          </p:cNvPr>
          <p:cNvSpPr>
            <a:spLocks noGrp="1"/>
          </p:cNvSpPr>
          <p:nvPr>
            <p:ph type="body" sz="quarter" idx="14" hasCustomPrompt="1"/>
          </p:nvPr>
        </p:nvSpPr>
        <p:spPr>
          <a:xfrm>
            <a:off x="4631634" y="1361438"/>
            <a:ext cx="6722166" cy="604525"/>
          </a:xfrm>
          <a:prstGeom prst="rect">
            <a:avLst/>
          </a:prstGeom>
        </p:spPr>
        <p:txBody>
          <a:bodyPr/>
          <a:lstStyle>
            <a:lvl1pPr marL="0" indent="0">
              <a:buNone/>
              <a:defRPr sz="1800" b="1"/>
            </a:lvl1pPr>
          </a:lstStyle>
          <a:p>
            <a:pPr lvl="0"/>
            <a:r>
              <a:rPr lang="fr-FR"/>
              <a:t>CLIQUEZ POUR MODIFIER LES STYLES DU TEXTE DU MASQUE</a:t>
            </a:r>
          </a:p>
        </p:txBody>
      </p:sp>
      <p:sp>
        <p:nvSpPr>
          <p:cNvPr id="9" name="Espace réservé du texte 9">
            <a:extLst>
              <a:ext uri="{FF2B5EF4-FFF2-40B4-BE49-F238E27FC236}">
                <a16:creationId xmlns:a16="http://schemas.microsoft.com/office/drawing/2014/main" id="{D48D3109-4619-5246-B41A-A2751CAC6E76}"/>
              </a:ext>
            </a:extLst>
          </p:cNvPr>
          <p:cNvSpPr>
            <a:spLocks noGrp="1"/>
          </p:cNvSpPr>
          <p:nvPr>
            <p:ph type="body" sz="quarter" idx="15"/>
          </p:nvPr>
        </p:nvSpPr>
        <p:spPr>
          <a:xfrm>
            <a:off x="4631634" y="2093721"/>
            <a:ext cx="6722165" cy="3916720"/>
          </a:xfrm>
          <a:prstGeom prst="rect">
            <a:avLst/>
          </a:prstGeom>
        </p:spPr>
        <p:txBody>
          <a:bodyPr/>
          <a:lstStyle>
            <a:lvl1pPr>
              <a:buClr>
                <a:srgbClr val="E7366F"/>
              </a:buClr>
              <a:buFont typeface="Wingdings" pitchFamily="2" charset="2"/>
              <a:buChar char="ü"/>
              <a:defRPr sz="1600"/>
            </a:lvl1pPr>
            <a:lvl2pPr>
              <a:defRPr sz="1600"/>
            </a:lvl2pPr>
            <a:lvl3pPr>
              <a:defRPr sz="16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Espace réservé de la date 11">
            <a:extLst>
              <a:ext uri="{FF2B5EF4-FFF2-40B4-BE49-F238E27FC236}">
                <a16:creationId xmlns:a16="http://schemas.microsoft.com/office/drawing/2014/main" id="{F14A3866-598C-4B4D-8CEF-8E8EB9E653CC}"/>
              </a:ext>
            </a:extLst>
          </p:cNvPr>
          <p:cNvSpPr>
            <a:spLocks noGrp="1"/>
          </p:cNvSpPr>
          <p:nvPr>
            <p:ph type="dt" sz="half" idx="16"/>
          </p:nvPr>
        </p:nvSpPr>
        <p:spPr/>
        <p:txBody>
          <a:bodyPr/>
          <a:lstStyle/>
          <a:p>
            <a:r>
              <a:rPr lang="fr-FR"/>
              <a:t>17/01/2023</a:t>
            </a:r>
          </a:p>
        </p:txBody>
      </p:sp>
      <p:sp>
        <p:nvSpPr>
          <p:cNvPr id="13" name="Espace réservé du pied de page 12">
            <a:extLst>
              <a:ext uri="{FF2B5EF4-FFF2-40B4-BE49-F238E27FC236}">
                <a16:creationId xmlns:a16="http://schemas.microsoft.com/office/drawing/2014/main" id="{7AFFAEDD-8DC4-014F-A5FD-A6927A4E648C}"/>
              </a:ext>
            </a:extLst>
          </p:cNvPr>
          <p:cNvSpPr>
            <a:spLocks noGrp="1"/>
          </p:cNvSpPr>
          <p:nvPr>
            <p:ph type="ftr" sz="quarter" idx="17"/>
          </p:nvPr>
        </p:nvSpPr>
        <p:spPr/>
        <p:txBody>
          <a:bodyPr/>
          <a:lstStyle/>
          <a:p>
            <a:r>
              <a:rPr lang="fr-FR"/>
              <a:t>Atelier fédérations hospitalières</a:t>
            </a:r>
          </a:p>
        </p:txBody>
      </p:sp>
      <p:sp>
        <p:nvSpPr>
          <p:cNvPr id="14" name="Espace réservé du numéro de diapositive 13">
            <a:extLst>
              <a:ext uri="{FF2B5EF4-FFF2-40B4-BE49-F238E27FC236}">
                <a16:creationId xmlns:a16="http://schemas.microsoft.com/office/drawing/2014/main" id="{0A7DF736-A6EE-A649-AE58-4F2779BE5ECD}"/>
              </a:ext>
            </a:extLst>
          </p:cNvPr>
          <p:cNvSpPr>
            <a:spLocks noGrp="1"/>
          </p:cNvSpPr>
          <p:nvPr>
            <p:ph type="sldNum" sz="quarter" idx="18"/>
          </p:nvPr>
        </p:nvSpPr>
        <p:spPr/>
        <p:txBody>
          <a:bodyPr/>
          <a:lstStyle/>
          <a:p>
            <a:fld id="{4A897389-FDC9-4B4F-9058-9FB9E4529928}" type="slidenum">
              <a:rPr lang="fr-FR" smtClean="0"/>
              <a:t>‹N°›</a:t>
            </a:fld>
            <a:endParaRPr lang="fr-FR"/>
          </a:p>
        </p:txBody>
      </p:sp>
      <p:sp>
        <p:nvSpPr>
          <p:cNvPr id="15" name="Titre 14">
            <a:extLst>
              <a:ext uri="{FF2B5EF4-FFF2-40B4-BE49-F238E27FC236}">
                <a16:creationId xmlns:a16="http://schemas.microsoft.com/office/drawing/2014/main" id="{2FAD034F-BA59-5B42-843D-90BA2B19C171}"/>
              </a:ext>
            </a:extLst>
          </p:cNvPr>
          <p:cNvSpPr>
            <a:spLocks noGrp="1"/>
          </p:cNvSpPr>
          <p:nvPr>
            <p:ph type="title"/>
          </p:nvPr>
        </p:nvSpPr>
        <p:spPr>
          <a:xfrm>
            <a:off x="1794618" y="399100"/>
            <a:ext cx="7905974" cy="616429"/>
          </a:xfrm>
        </p:spPr>
        <p:txBody>
          <a:bodyPr/>
          <a:lstStyle/>
          <a:p>
            <a:r>
              <a:rPr lang="fr-FR"/>
              <a:t>Modifiez le style du titre</a:t>
            </a:r>
          </a:p>
        </p:txBody>
      </p:sp>
      <p:sp>
        <p:nvSpPr>
          <p:cNvPr id="10" name="Espace réservé pour une image  8">
            <a:extLst>
              <a:ext uri="{FF2B5EF4-FFF2-40B4-BE49-F238E27FC236}">
                <a16:creationId xmlns:a16="http://schemas.microsoft.com/office/drawing/2014/main" id="{70C8563A-D858-8A4F-B28E-CB448CB15F78}"/>
              </a:ext>
            </a:extLst>
          </p:cNvPr>
          <p:cNvSpPr>
            <a:spLocks noGrp="1"/>
          </p:cNvSpPr>
          <p:nvPr>
            <p:ph type="pic" sz="quarter" idx="19"/>
          </p:nvPr>
        </p:nvSpPr>
        <p:spPr>
          <a:xfrm>
            <a:off x="458545" y="1341690"/>
            <a:ext cx="3795403" cy="4668751"/>
          </a:xfrm>
          <a:prstGeom prst="rect">
            <a:avLst/>
          </a:prstGeom>
        </p:spPr>
        <p:txBody>
          <a:bodyPr/>
          <a:lstStyle/>
          <a:p>
            <a:endParaRPr lang="fr-FR"/>
          </a:p>
        </p:txBody>
      </p:sp>
    </p:spTree>
    <p:extLst>
      <p:ext uri="{BB962C8B-B14F-4D97-AF65-F5344CB8AC3E}">
        <p14:creationId xmlns:p14="http://schemas.microsoft.com/office/powerpoint/2010/main" val="23083850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e_3 CO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8EF13B-65EE-A241-A96F-5C1BD90D1385}"/>
              </a:ext>
            </a:extLst>
          </p:cNvPr>
          <p:cNvSpPr>
            <a:spLocks noGrp="1"/>
          </p:cNvSpPr>
          <p:nvPr>
            <p:ph type="title"/>
          </p:nvPr>
        </p:nvSpPr>
        <p:spPr>
          <a:xfrm>
            <a:off x="1794618" y="399100"/>
            <a:ext cx="7921950" cy="616429"/>
          </a:xfrm>
        </p:spPr>
        <p:txBody>
          <a:bodyPr/>
          <a:lstStyle/>
          <a:p>
            <a:r>
              <a:rPr lang="fr-FR"/>
              <a:t>Modifiez le style du titre</a:t>
            </a:r>
          </a:p>
        </p:txBody>
      </p:sp>
      <p:sp>
        <p:nvSpPr>
          <p:cNvPr id="3" name="Espace réservé de la date 2">
            <a:extLst>
              <a:ext uri="{FF2B5EF4-FFF2-40B4-BE49-F238E27FC236}">
                <a16:creationId xmlns:a16="http://schemas.microsoft.com/office/drawing/2014/main" id="{B6DD949A-7567-0648-AA0E-E1657BB164C7}"/>
              </a:ext>
            </a:extLst>
          </p:cNvPr>
          <p:cNvSpPr>
            <a:spLocks noGrp="1"/>
          </p:cNvSpPr>
          <p:nvPr>
            <p:ph type="dt" sz="half" idx="10"/>
          </p:nvPr>
        </p:nvSpPr>
        <p:spPr/>
        <p:txBody>
          <a:bodyPr/>
          <a:lstStyle>
            <a:lvl1pPr>
              <a:defRPr sz="1000">
                <a:latin typeface="Arial" panose="020B0604020202020204" pitchFamily="34" charset="0"/>
                <a:cs typeface="Arial" panose="020B0604020202020204" pitchFamily="34" charset="0"/>
              </a:defRPr>
            </a:lvl1pPr>
          </a:lstStyle>
          <a:p>
            <a:r>
              <a:rPr lang="fr-FR"/>
              <a:t>17/01/2023</a:t>
            </a:r>
          </a:p>
        </p:txBody>
      </p:sp>
      <p:sp>
        <p:nvSpPr>
          <p:cNvPr id="4" name="Espace réservé du pied de page 3">
            <a:extLst>
              <a:ext uri="{FF2B5EF4-FFF2-40B4-BE49-F238E27FC236}">
                <a16:creationId xmlns:a16="http://schemas.microsoft.com/office/drawing/2014/main" id="{6670091D-C6A0-E74D-AE8A-7F507D09133C}"/>
              </a:ext>
            </a:extLst>
          </p:cNvPr>
          <p:cNvSpPr>
            <a:spLocks noGrp="1"/>
          </p:cNvSpPr>
          <p:nvPr>
            <p:ph type="ftr" sz="quarter" idx="11"/>
          </p:nvPr>
        </p:nvSpPr>
        <p:spPr/>
        <p:txBody>
          <a:bodyPr/>
          <a:lstStyle>
            <a:lvl1pPr>
              <a:defRPr sz="1000">
                <a:latin typeface="Arial" panose="020B0604020202020204" pitchFamily="34" charset="0"/>
                <a:cs typeface="Arial" panose="020B0604020202020204" pitchFamily="34" charset="0"/>
              </a:defRPr>
            </a:lvl1pPr>
          </a:lstStyle>
          <a:p>
            <a:r>
              <a:rPr lang="fr-FR"/>
              <a:t>Atelier fédérations hospitalières</a:t>
            </a:r>
          </a:p>
        </p:txBody>
      </p:sp>
      <p:sp>
        <p:nvSpPr>
          <p:cNvPr id="5" name="Espace réservé du numéro de diapositive 4">
            <a:extLst>
              <a:ext uri="{FF2B5EF4-FFF2-40B4-BE49-F238E27FC236}">
                <a16:creationId xmlns:a16="http://schemas.microsoft.com/office/drawing/2014/main" id="{1C2454A3-0120-9840-B92A-296902EC55F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4A897389-FDC9-4B4F-9058-9FB9E4529928}" type="slidenum">
              <a:rPr lang="fr-FR" smtClean="0"/>
              <a:pPr/>
              <a:t>‹N°›</a:t>
            </a:fld>
            <a:endParaRPr lang="fr-FR" sz="1000"/>
          </a:p>
        </p:txBody>
      </p:sp>
      <p:sp>
        <p:nvSpPr>
          <p:cNvPr id="8" name="Espace réservé du texte 7">
            <a:extLst>
              <a:ext uri="{FF2B5EF4-FFF2-40B4-BE49-F238E27FC236}">
                <a16:creationId xmlns:a16="http://schemas.microsoft.com/office/drawing/2014/main" id="{A458E7E8-288B-3943-A5C7-A7D2F699B8A3}"/>
              </a:ext>
            </a:extLst>
          </p:cNvPr>
          <p:cNvSpPr>
            <a:spLocks noGrp="1"/>
          </p:cNvSpPr>
          <p:nvPr>
            <p:ph type="body" sz="quarter" idx="14" hasCustomPrompt="1"/>
          </p:nvPr>
        </p:nvSpPr>
        <p:spPr>
          <a:xfrm>
            <a:off x="458545" y="1350234"/>
            <a:ext cx="11279429" cy="452927"/>
          </a:xfrm>
          <a:prstGeom prst="rect">
            <a:avLst/>
          </a:prstGeom>
        </p:spPr>
        <p:txBody>
          <a:bodyPr/>
          <a:lstStyle>
            <a:lvl1pPr marL="0" indent="0">
              <a:buNone/>
              <a:defRPr sz="1800" b="1"/>
            </a:lvl1pPr>
          </a:lstStyle>
          <a:p>
            <a:pPr lvl="0"/>
            <a:r>
              <a:rPr lang="fr-FR"/>
              <a:t>CLIQUEZ POUR MODIFIER LES STYLES DU TEXTE DU MASQUE</a:t>
            </a:r>
          </a:p>
        </p:txBody>
      </p:sp>
      <p:sp>
        <p:nvSpPr>
          <p:cNvPr id="10" name="Espace réservé du texte 9">
            <a:extLst>
              <a:ext uri="{FF2B5EF4-FFF2-40B4-BE49-F238E27FC236}">
                <a16:creationId xmlns:a16="http://schemas.microsoft.com/office/drawing/2014/main" id="{40E9687A-5B02-3A42-AFB6-6172A1028333}"/>
              </a:ext>
            </a:extLst>
          </p:cNvPr>
          <p:cNvSpPr>
            <a:spLocks noGrp="1"/>
          </p:cNvSpPr>
          <p:nvPr>
            <p:ph type="body" sz="quarter" idx="15"/>
          </p:nvPr>
        </p:nvSpPr>
        <p:spPr>
          <a:xfrm>
            <a:off x="458546" y="1914258"/>
            <a:ext cx="3596620" cy="4108855"/>
          </a:xfrm>
          <a:prstGeom prst="rect">
            <a:avLst/>
          </a:prstGeom>
        </p:spPr>
        <p:txBody>
          <a:bodyPr/>
          <a:lstStyle>
            <a:lvl1pPr>
              <a:buClr>
                <a:srgbClr val="E7366F"/>
              </a:buClr>
              <a:buFont typeface="Wingdings" pitchFamily="2" charset="2"/>
              <a:buChar char="ü"/>
              <a:defRPr sz="1600"/>
            </a:lvl1pPr>
            <a:lvl2pPr>
              <a:defRPr sz="1600"/>
            </a:lvl2pPr>
            <a:lvl3pPr>
              <a:defRPr sz="16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4" name="Espace réservé du texte 9">
            <a:extLst>
              <a:ext uri="{FF2B5EF4-FFF2-40B4-BE49-F238E27FC236}">
                <a16:creationId xmlns:a16="http://schemas.microsoft.com/office/drawing/2014/main" id="{D00A0424-AA5D-F141-8EBD-EE28B4F3DDB8}"/>
              </a:ext>
            </a:extLst>
          </p:cNvPr>
          <p:cNvSpPr>
            <a:spLocks noGrp="1"/>
          </p:cNvSpPr>
          <p:nvPr>
            <p:ph type="body" sz="quarter" idx="16"/>
          </p:nvPr>
        </p:nvSpPr>
        <p:spPr>
          <a:xfrm>
            <a:off x="4314928" y="1914258"/>
            <a:ext cx="3596620" cy="4108855"/>
          </a:xfrm>
          <a:prstGeom prst="rect">
            <a:avLst/>
          </a:prstGeom>
        </p:spPr>
        <p:txBody>
          <a:bodyPr/>
          <a:lstStyle>
            <a:lvl1pPr>
              <a:buClr>
                <a:srgbClr val="E7366F"/>
              </a:buClr>
              <a:buFont typeface="Wingdings" pitchFamily="2" charset="2"/>
              <a:buChar char="ü"/>
              <a:defRPr lang="fr-FR" sz="1600" kern="1200" dirty="0">
                <a:solidFill>
                  <a:srgbClr val="706F6F"/>
                </a:solidFill>
                <a:latin typeface="Arial" panose="020B0604020202020204" pitchFamily="34" charset="0"/>
                <a:ea typeface="+mn-ea"/>
                <a:cs typeface="Arial" panose="020B0604020202020204" pitchFamily="34" charset="0"/>
              </a:defRPr>
            </a:lvl1pPr>
            <a:lvl2pPr>
              <a:defRPr sz="1600"/>
            </a:lvl2pPr>
            <a:lvl3pPr>
              <a:defRPr sz="16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 name="Espace réservé du texte 9">
            <a:extLst>
              <a:ext uri="{FF2B5EF4-FFF2-40B4-BE49-F238E27FC236}">
                <a16:creationId xmlns:a16="http://schemas.microsoft.com/office/drawing/2014/main" id="{160CF007-FDAE-9C4E-B5BB-EB63C4AB890D}"/>
              </a:ext>
            </a:extLst>
          </p:cNvPr>
          <p:cNvSpPr>
            <a:spLocks noGrp="1"/>
          </p:cNvSpPr>
          <p:nvPr>
            <p:ph type="body" sz="quarter" idx="17"/>
          </p:nvPr>
        </p:nvSpPr>
        <p:spPr>
          <a:xfrm>
            <a:off x="8171311" y="1914258"/>
            <a:ext cx="3596620" cy="4108855"/>
          </a:xfrm>
          <a:prstGeom prst="rect">
            <a:avLst/>
          </a:prstGeom>
        </p:spPr>
        <p:txBody>
          <a:bodyPr/>
          <a:lstStyle>
            <a:lvl1pPr>
              <a:buClr>
                <a:srgbClr val="E7366F"/>
              </a:buClr>
              <a:buFont typeface="Wingdings" pitchFamily="2" charset="2"/>
              <a:buChar char="ü"/>
              <a:defRPr sz="1600"/>
            </a:lvl1pPr>
            <a:lvl2pPr>
              <a:defRPr sz="1600"/>
            </a:lvl2pPr>
            <a:lvl3pPr>
              <a:defRPr sz="16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4109246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e-2 CO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8EF13B-65EE-A241-A96F-5C1BD90D1385}"/>
              </a:ext>
            </a:extLst>
          </p:cNvPr>
          <p:cNvSpPr>
            <a:spLocks noGrp="1"/>
          </p:cNvSpPr>
          <p:nvPr>
            <p:ph type="title"/>
          </p:nvPr>
        </p:nvSpPr>
        <p:spPr>
          <a:xfrm>
            <a:off x="2570748" y="399100"/>
            <a:ext cx="6831669" cy="616429"/>
          </a:xfrm>
        </p:spPr>
        <p:txBody>
          <a:bodyPr/>
          <a:lstStyle/>
          <a:p>
            <a:r>
              <a:rPr lang="fr-FR"/>
              <a:t>Modifiez le style du titre</a:t>
            </a:r>
          </a:p>
        </p:txBody>
      </p:sp>
      <p:sp>
        <p:nvSpPr>
          <p:cNvPr id="3" name="Espace réservé de la date 2">
            <a:extLst>
              <a:ext uri="{FF2B5EF4-FFF2-40B4-BE49-F238E27FC236}">
                <a16:creationId xmlns:a16="http://schemas.microsoft.com/office/drawing/2014/main" id="{B6DD949A-7567-0648-AA0E-E1657BB164C7}"/>
              </a:ext>
            </a:extLst>
          </p:cNvPr>
          <p:cNvSpPr>
            <a:spLocks noGrp="1"/>
          </p:cNvSpPr>
          <p:nvPr>
            <p:ph type="dt" sz="half" idx="10"/>
          </p:nvPr>
        </p:nvSpPr>
        <p:spPr/>
        <p:txBody>
          <a:bodyPr/>
          <a:lstStyle>
            <a:lvl1pPr>
              <a:defRPr sz="1000">
                <a:latin typeface="Arial" panose="020B0604020202020204" pitchFamily="34" charset="0"/>
                <a:cs typeface="Arial" panose="020B0604020202020204" pitchFamily="34" charset="0"/>
              </a:defRPr>
            </a:lvl1pPr>
          </a:lstStyle>
          <a:p>
            <a:r>
              <a:rPr lang="fr-FR"/>
              <a:t>17/01/2023</a:t>
            </a:r>
          </a:p>
        </p:txBody>
      </p:sp>
      <p:sp>
        <p:nvSpPr>
          <p:cNvPr id="4" name="Espace réservé du pied de page 3">
            <a:extLst>
              <a:ext uri="{FF2B5EF4-FFF2-40B4-BE49-F238E27FC236}">
                <a16:creationId xmlns:a16="http://schemas.microsoft.com/office/drawing/2014/main" id="{6670091D-C6A0-E74D-AE8A-7F507D09133C}"/>
              </a:ext>
            </a:extLst>
          </p:cNvPr>
          <p:cNvSpPr>
            <a:spLocks noGrp="1"/>
          </p:cNvSpPr>
          <p:nvPr>
            <p:ph type="ftr" sz="quarter" idx="11"/>
          </p:nvPr>
        </p:nvSpPr>
        <p:spPr/>
        <p:txBody>
          <a:bodyPr/>
          <a:lstStyle>
            <a:lvl1pPr>
              <a:defRPr sz="1000">
                <a:latin typeface="Arial" panose="020B0604020202020204" pitchFamily="34" charset="0"/>
                <a:cs typeface="Arial" panose="020B0604020202020204" pitchFamily="34" charset="0"/>
              </a:defRPr>
            </a:lvl1pPr>
          </a:lstStyle>
          <a:p>
            <a:r>
              <a:rPr lang="fr-FR"/>
              <a:t>Atelier fédérations hospitalières</a:t>
            </a:r>
          </a:p>
        </p:txBody>
      </p:sp>
      <p:sp>
        <p:nvSpPr>
          <p:cNvPr id="5" name="Espace réservé du numéro de diapositive 4">
            <a:extLst>
              <a:ext uri="{FF2B5EF4-FFF2-40B4-BE49-F238E27FC236}">
                <a16:creationId xmlns:a16="http://schemas.microsoft.com/office/drawing/2014/main" id="{1C2454A3-0120-9840-B92A-296902EC55F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4A897389-FDC9-4B4F-9058-9FB9E4529928}" type="slidenum">
              <a:rPr lang="fr-FR" smtClean="0"/>
              <a:pPr/>
              <a:t>‹N°›</a:t>
            </a:fld>
            <a:endParaRPr lang="fr-FR" sz="1000"/>
          </a:p>
        </p:txBody>
      </p:sp>
      <p:sp>
        <p:nvSpPr>
          <p:cNvPr id="8" name="Espace réservé du texte 7">
            <a:extLst>
              <a:ext uri="{FF2B5EF4-FFF2-40B4-BE49-F238E27FC236}">
                <a16:creationId xmlns:a16="http://schemas.microsoft.com/office/drawing/2014/main" id="{A458E7E8-288B-3943-A5C7-A7D2F699B8A3}"/>
              </a:ext>
            </a:extLst>
          </p:cNvPr>
          <p:cNvSpPr>
            <a:spLocks noGrp="1"/>
          </p:cNvSpPr>
          <p:nvPr>
            <p:ph type="body" sz="quarter" idx="14" hasCustomPrompt="1"/>
          </p:nvPr>
        </p:nvSpPr>
        <p:spPr>
          <a:xfrm>
            <a:off x="458545" y="1348766"/>
            <a:ext cx="11279429" cy="351847"/>
          </a:xfrm>
          <a:prstGeom prst="rect">
            <a:avLst/>
          </a:prstGeom>
        </p:spPr>
        <p:txBody>
          <a:bodyPr/>
          <a:lstStyle>
            <a:lvl1pPr marL="0" indent="0">
              <a:buNone/>
              <a:defRPr sz="1800" b="1"/>
            </a:lvl1pPr>
          </a:lstStyle>
          <a:p>
            <a:pPr lvl="0"/>
            <a:r>
              <a:rPr lang="fr-FR"/>
              <a:t>CLIQUEZ POUR MODIFIER LES STYLES DU TEXTE DU MASQUE</a:t>
            </a:r>
          </a:p>
        </p:txBody>
      </p:sp>
      <p:sp>
        <p:nvSpPr>
          <p:cNvPr id="10" name="Espace réservé du texte 9">
            <a:extLst>
              <a:ext uri="{FF2B5EF4-FFF2-40B4-BE49-F238E27FC236}">
                <a16:creationId xmlns:a16="http://schemas.microsoft.com/office/drawing/2014/main" id="{40E9687A-5B02-3A42-AFB6-6172A1028333}"/>
              </a:ext>
            </a:extLst>
          </p:cNvPr>
          <p:cNvSpPr>
            <a:spLocks noGrp="1"/>
          </p:cNvSpPr>
          <p:nvPr>
            <p:ph type="body" sz="quarter" idx="15"/>
          </p:nvPr>
        </p:nvSpPr>
        <p:spPr>
          <a:xfrm>
            <a:off x="458546" y="1786071"/>
            <a:ext cx="5365784" cy="4237042"/>
          </a:xfrm>
          <a:prstGeom prst="rect">
            <a:avLst/>
          </a:prstGeom>
        </p:spPr>
        <p:txBody>
          <a:bodyPr/>
          <a:lstStyle>
            <a:lvl1pPr>
              <a:buClr>
                <a:srgbClr val="E7366F"/>
              </a:buClr>
              <a:buFont typeface="Wingdings" pitchFamily="2" charset="2"/>
              <a:buChar char="ü"/>
              <a:defRPr sz="1600"/>
            </a:lvl1pPr>
            <a:lvl2pPr>
              <a:defRPr sz="1600"/>
            </a:lvl2pPr>
            <a:lvl3pPr>
              <a:defRPr sz="16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Espace réservé du texte 9">
            <a:extLst>
              <a:ext uri="{FF2B5EF4-FFF2-40B4-BE49-F238E27FC236}">
                <a16:creationId xmlns:a16="http://schemas.microsoft.com/office/drawing/2014/main" id="{2DAA330B-CD3F-4843-A6F1-9EB558576091}"/>
              </a:ext>
            </a:extLst>
          </p:cNvPr>
          <p:cNvSpPr>
            <a:spLocks noGrp="1"/>
          </p:cNvSpPr>
          <p:nvPr>
            <p:ph type="body" sz="quarter" idx="16"/>
          </p:nvPr>
        </p:nvSpPr>
        <p:spPr>
          <a:xfrm>
            <a:off x="6382268" y="1786071"/>
            <a:ext cx="5365784" cy="4237042"/>
          </a:xfrm>
          <a:prstGeom prst="rect">
            <a:avLst/>
          </a:prstGeom>
        </p:spPr>
        <p:txBody>
          <a:bodyPr/>
          <a:lstStyle>
            <a:lvl1pPr>
              <a:buClr>
                <a:srgbClr val="E7366F"/>
              </a:buClr>
              <a:buFont typeface="Wingdings" pitchFamily="2" charset="2"/>
              <a:buChar char="ü"/>
              <a:defRPr sz="1600"/>
            </a:lvl1pPr>
            <a:lvl2pPr>
              <a:defRPr sz="1600"/>
            </a:lvl2pPr>
            <a:lvl3pPr>
              <a:defRPr sz="16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3155707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re seul-Bleu-clai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9AFE91-9375-F543-8BF4-53C9B66F73A7}"/>
              </a:ext>
            </a:extLst>
          </p:cNvPr>
          <p:cNvSpPr/>
          <p:nvPr userDrawn="1"/>
        </p:nvSpPr>
        <p:spPr>
          <a:xfrm>
            <a:off x="453223" y="1272209"/>
            <a:ext cx="11281577" cy="5128591"/>
          </a:xfrm>
          <a:prstGeom prst="rect">
            <a:avLst/>
          </a:prstGeom>
          <a:solidFill>
            <a:srgbClr val="BDE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texte 9">
            <a:extLst>
              <a:ext uri="{FF2B5EF4-FFF2-40B4-BE49-F238E27FC236}">
                <a16:creationId xmlns:a16="http://schemas.microsoft.com/office/drawing/2014/main" id="{001BC2D5-BB04-F84C-AB3A-494E932F6BE9}"/>
              </a:ext>
            </a:extLst>
          </p:cNvPr>
          <p:cNvSpPr>
            <a:spLocks noGrp="1"/>
          </p:cNvSpPr>
          <p:nvPr>
            <p:ph type="body" sz="quarter" idx="10"/>
          </p:nvPr>
        </p:nvSpPr>
        <p:spPr>
          <a:xfrm>
            <a:off x="1408113" y="4067175"/>
            <a:ext cx="9444037" cy="1106488"/>
          </a:xfrm>
          <a:prstGeom prst="rect">
            <a:avLst/>
          </a:prstGeom>
        </p:spPr>
        <p:txBody>
          <a:bodyPr/>
          <a:lstStyle>
            <a:lvl1pPr marL="0" indent="0">
              <a:buNone/>
              <a:defRPr sz="3600" b="1" i="0">
                <a:solidFill>
                  <a:schemeClr val="bg1"/>
                </a:solidFill>
                <a:latin typeface="Arial Black" panose="020B0604020202020204" pitchFamily="34" charset="0"/>
                <a:cs typeface="Arial Black" panose="020B0604020202020204" pitchFamily="34" charset="0"/>
              </a:defRPr>
            </a:lvl1pPr>
          </a:lstStyle>
          <a:p>
            <a:pPr lvl="0"/>
            <a:r>
              <a:rPr lang="fr-FR"/>
              <a:t>Cliquez pour modifier les styles du texte du masque</a:t>
            </a:r>
          </a:p>
        </p:txBody>
      </p:sp>
      <p:sp>
        <p:nvSpPr>
          <p:cNvPr id="12" name="Espace réservé du texte 11">
            <a:extLst>
              <a:ext uri="{FF2B5EF4-FFF2-40B4-BE49-F238E27FC236}">
                <a16:creationId xmlns:a16="http://schemas.microsoft.com/office/drawing/2014/main" id="{A0A8A15F-CA96-5049-8A20-67A707ACE0A6}"/>
              </a:ext>
            </a:extLst>
          </p:cNvPr>
          <p:cNvSpPr>
            <a:spLocks noGrp="1"/>
          </p:cNvSpPr>
          <p:nvPr>
            <p:ph type="body" sz="quarter" idx="11"/>
          </p:nvPr>
        </p:nvSpPr>
        <p:spPr>
          <a:xfrm>
            <a:off x="1408113" y="5173663"/>
            <a:ext cx="9444037" cy="1058862"/>
          </a:xfrm>
          <a:prstGeom prst="rect">
            <a:avLst/>
          </a:prstGeom>
        </p:spPr>
        <p:txBody>
          <a:bodyPr/>
          <a:lstStyle>
            <a:lvl1pPr marL="0" indent="0">
              <a:buNone/>
              <a:defRPr sz="2000" b="1" i="0">
                <a:solidFill>
                  <a:schemeClr val="bg1"/>
                </a:solidFill>
                <a:latin typeface="Arial Black" panose="020B0604020202020204" pitchFamily="34" charset="0"/>
                <a:cs typeface="Arial Black" panose="020B0604020202020204" pitchFamily="34" charset="0"/>
              </a:defRPr>
            </a:lvl1pPr>
          </a:lstStyle>
          <a:p>
            <a:pPr lvl="0"/>
            <a:r>
              <a:rPr lang="fr-FR"/>
              <a:t>Cliquez pour modifier les styles du texte du masque</a:t>
            </a:r>
          </a:p>
        </p:txBody>
      </p:sp>
    </p:spTree>
    <p:extLst>
      <p:ext uri="{BB962C8B-B14F-4D97-AF65-F5344CB8AC3E}">
        <p14:creationId xmlns:p14="http://schemas.microsoft.com/office/powerpoint/2010/main" val="32823032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re seul Rou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81CCF1-8E29-4A4E-B41A-A85996002481}"/>
              </a:ext>
            </a:extLst>
          </p:cNvPr>
          <p:cNvSpPr/>
          <p:nvPr userDrawn="1"/>
        </p:nvSpPr>
        <p:spPr>
          <a:xfrm>
            <a:off x="453223" y="1272209"/>
            <a:ext cx="11281577" cy="5128591"/>
          </a:xfrm>
          <a:prstGeom prst="rect">
            <a:avLst/>
          </a:prstGeom>
          <a:solidFill>
            <a:srgbClr val="E73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a:extLst>
              <a:ext uri="{FF2B5EF4-FFF2-40B4-BE49-F238E27FC236}">
                <a16:creationId xmlns:a16="http://schemas.microsoft.com/office/drawing/2014/main" id="{E5D423B1-7F74-964C-A00E-DA7483B25187}"/>
              </a:ext>
            </a:extLst>
          </p:cNvPr>
          <p:cNvSpPr>
            <a:spLocks noGrp="1"/>
          </p:cNvSpPr>
          <p:nvPr>
            <p:ph type="body" sz="quarter" idx="10"/>
          </p:nvPr>
        </p:nvSpPr>
        <p:spPr>
          <a:xfrm>
            <a:off x="1419726" y="3982953"/>
            <a:ext cx="8529638" cy="1166563"/>
          </a:xfrm>
          <a:prstGeom prst="rect">
            <a:avLst/>
          </a:prstGeom>
        </p:spPr>
        <p:txBody>
          <a:bodyPr/>
          <a:lstStyle>
            <a:lvl1pPr marL="0" indent="0">
              <a:buNone/>
              <a:defRPr sz="3600" b="1" i="0">
                <a:solidFill>
                  <a:schemeClr val="bg1"/>
                </a:solidFill>
                <a:latin typeface="Arial Black" panose="020B0604020202020204" pitchFamily="34" charset="0"/>
                <a:cs typeface="Arial Black" panose="020B0604020202020204" pitchFamily="34" charset="0"/>
              </a:defRPr>
            </a:lvl1pPr>
          </a:lstStyle>
          <a:p>
            <a:pPr lvl="0"/>
            <a:r>
              <a:rPr lang="fr-FR"/>
              <a:t>Cliquez pour modifier les styles du texte du masque</a:t>
            </a:r>
          </a:p>
        </p:txBody>
      </p:sp>
      <p:sp>
        <p:nvSpPr>
          <p:cNvPr id="7" name="Espace réservé du texte 6">
            <a:extLst>
              <a:ext uri="{FF2B5EF4-FFF2-40B4-BE49-F238E27FC236}">
                <a16:creationId xmlns:a16="http://schemas.microsoft.com/office/drawing/2014/main" id="{C34727F3-1DB9-9A4D-8C93-668AA2225293}"/>
              </a:ext>
            </a:extLst>
          </p:cNvPr>
          <p:cNvSpPr>
            <a:spLocks noGrp="1"/>
          </p:cNvSpPr>
          <p:nvPr>
            <p:ph type="body" sz="quarter" idx="11"/>
          </p:nvPr>
        </p:nvSpPr>
        <p:spPr>
          <a:xfrm>
            <a:off x="1419225" y="5149850"/>
            <a:ext cx="8529638" cy="1069975"/>
          </a:xfrm>
          <a:prstGeom prst="rect">
            <a:avLst/>
          </a:prstGeom>
        </p:spPr>
        <p:txBody>
          <a:bodyPr/>
          <a:lstStyle>
            <a:lvl1pPr marL="0" indent="0">
              <a:buNone/>
              <a:defRPr sz="2000" b="1" i="0">
                <a:solidFill>
                  <a:schemeClr val="bg1"/>
                </a:solidFill>
                <a:latin typeface="Arial Black" panose="020B0604020202020204" pitchFamily="34" charset="0"/>
                <a:cs typeface="Arial Black" panose="020B0604020202020204" pitchFamily="34" charset="0"/>
              </a:defRPr>
            </a:lvl1pPr>
          </a:lstStyle>
          <a:p>
            <a:pPr lvl="0"/>
            <a:r>
              <a:rPr lang="fr-FR"/>
              <a:t>Cliquez pour modifier les styles du texte du masque</a:t>
            </a:r>
          </a:p>
        </p:txBody>
      </p:sp>
    </p:spTree>
    <p:extLst>
      <p:ext uri="{BB962C8B-B14F-4D97-AF65-F5344CB8AC3E}">
        <p14:creationId xmlns:p14="http://schemas.microsoft.com/office/powerpoint/2010/main" val="1290370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re seul-BLEU">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FE6285D-E887-7948-9268-5FDEE854F2FB}"/>
              </a:ext>
            </a:extLst>
          </p:cNvPr>
          <p:cNvSpPr/>
          <p:nvPr userDrawn="1"/>
        </p:nvSpPr>
        <p:spPr>
          <a:xfrm>
            <a:off x="453223" y="1272209"/>
            <a:ext cx="11281577" cy="5128591"/>
          </a:xfrm>
          <a:prstGeom prst="rect">
            <a:avLst/>
          </a:prstGeom>
          <a:solidFill>
            <a:srgbClr val="1B6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a:extLst>
              <a:ext uri="{FF2B5EF4-FFF2-40B4-BE49-F238E27FC236}">
                <a16:creationId xmlns:a16="http://schemas.microsoft.com/office/drawing/2014/main" id="{E5D423B1-7F74-964C-A00E-DA7483B25187}"/>
              </a:ext>
            </a:extLst>
          </p:cNvPr>
          <p:cNvSpPr>
            <a:spLocks noGrp="1"/>
          </p:cNvSpPr>
          <p:nvPr>
            <p:ph type="body" sz="quarter" idx="10"/>
          </p:nvPr>
        </p:nvSpPr>
        <p:spPr>
          <a:xfrm>
            <a:off x="1419726" y="3982953"/>
            <a:ext cx="8529638" cy="1166563"/>
          </a:xfrm>
          <a:prstGeom prst="rect">
            <a:avLst/>
          </a:prstGeom>
        </p:spPr>
        <p:txBody>
          <a:bodyPr/>
          <a:lstStyle>
            <a:lvl1pPr marL="0" indent="0">
              <a:buNone/>
              <a:defRPr sz="3600" b="1" i="0">
                <a:solidFill>
                  <a:schemeClr val="bg1"/>
                </a:solidFill>
                <a:latin typeface="Arial Black" panose="020B0604020202020204" pitchFamily="34" charset="0"/>
                <a:cs typeface="Arial Black" panose="020B0604020202020204" pitchFamily="34" charset="0"/>
              </a:defRPr>
            </a:lvl1pPr>
          </a:lstStyle>
          <a:p>
            <a:pPr lvl="0"/>
            <a:r>
              <a:rPr lang="fr-FR"/>
              <a:t>Cliquez pour modifier les styles du texte du masque</a:t>
            </a:r>
          </a:p>
        </p:txBody>
      </p:sp>
      <p:sp>
        <p:nvSpPr>
          <p:cNvPr id="7" name="Espace réservé du texte 6">
            <a:extLst>
              <a:ext uri="{FF2B5EF4-FFF2-40B4-BE49-F238E27FC236}">
                <a16:creationId xmlns:a16="http://schemas.microsoft.com/office/drawing/2014/main" id="{C34727F3-1DB9-9A4D-8C93-668AA2225293}"/>
              </a:ext>
            </a:extLst>
          </p:cNvPr>
          <p:cNvSpPr>
            <a:spLocks noGrp="1"/>
          </p:cNvSpPr>
          <p:nvPr>
            <p:ph type="body" sz="quarter" idx="11"/>
          </p:nvPr>
        </p:nvSpPr>
        <p:spPr>
          <a:xfrm>
            <a:off x="1419225" y="5149850"/>
            <a:ext cx="8529638" cy="1069975"/>
          </a:xfrm>
          <a:prstGeom prst="rect">
            <a:avLst/>
          </a:prstGeom>
        </p:spPr>
        <p:txBody>
          <a:bodyPr/>
          <a:lstStyle>
            <a:lvl1pPr marL="0" indent="0">
              <a:buNone/>
              <a:defRPr sz="2000" b="1" i="0">
                <a:solidFill>
                  <a:schemeClr val="bg1"/>
                </a:solidFill>
                <a:latin typeface="Arial Black" panose="020B0604020202020204" pitchFamily="34" charset="0"/>
                <a:cs typeface="Arial Black" panose="020B0604020202020204" pitchFamily="34" charset="0"/>
              </a:defRPr>
            </a:lvl1pPr>
          </a:lstStyle>
          <a:p>
            <a:pPr lvl="0"/>
            <a:r>
              <a:rPr lang="fr-FR"/>
              <a:t>Cliquez pour modifier les styles du texte du masque</a:t>
            </a:r>
          </a:p>
        </p:txBody>
      </p:sp>
    </p:spTree>
    <p:extLst>
      <p:ext uri="{BB962C8B-B14F-4D97-AF65-F5344CB8AC3E}">
        <p14:creationId xmlns:p14="http://schemas.microsoft.com/office/powerpoint/2010/main" val="27626079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re seul-BLANC">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AA751A-F188-3647-A363-5C19A8480A16}"/>
              </a:ext>
            </a:extLst>
          </p:cNvPr>
          <p:cNvSpPr>
            <a:spLocks noGrp="1"/>
          </p:cNvSpPr>
          <p:nvPr>
            <p:ph type="ctrTitle" hasCustomPrompt="1"/>
          </p:nvPr>
        </p:nvSpPr>
        <p:spPr>
          <a:xfrm>
            <a:off x="1524000" y="1469877"/>
            <a:ext cx="9144000" cy="2040085"/>
          </a:xfrm>
        </p:spPr>
        <p:txBody>
          <a:bodyPr anchor="b">
            <a:noAutofit/>
          </a:bodyPr>
          <a:lstStyle>
            <a:lvl1pPr algn="l">
              <a:defRPr sz="4400" b="1">
                <a:solidFill>
                  <a:srgbClr val="D60E52"/>
                </a:solidFill>
                <a:latin typeface="Arial" panose="020B0604020202020204" pitchFamily="34" charset="0"/>
                <a:cs typeface="Arial" panose="020B0604020202020204" pitchFamily="34" charset="0"/>
              </a:defRPr>
            </a:lvl1pPr>
          </a:lstStyle>
          <a:p>
            <a:r>
              <a:rPr lang="fr-FR"/>
              <a:t>MODIFIEZ LE STYLE DU TITRE</a:t>
            </a:r>
          </a:p>
        </p:txBody>
      </p:sp>
      <p:sp>
        <p:nvSpPr>
          <p:cNvPr id="3" name="Sous-titre 2">
            <a:extLst>
              <a:ext uri="{FF2B5EF4-FFF2-40B4-BE49-F238E27FC236}">
                <a16:creationId xmlns:a16="http://schemas.microsoft.com/office/drawing/2014/main" id="{9CF08A09-2B07-4E42-8D46-E6FAC7B37F2B}"/>
              </a:ext>
            </a:extLst>
          </p:cNvPr>
          <p:cNvSpPr>
            <a:spLocks noGrp="1"/>
          </p:cNvSpPr>
          <p:nvPr>
            <p:ph type="subTitle" idx="1"/>
          </p:nvPr>
        </p:nvSpPr>
        <p:spPr>
          <a:xfrm>
            <a:off x="1524000" y="3602038"/>
            <a:ext cx="9144000" cy="1655762"/>
          </a:xfrm>
          <a:prstGeom prst="rect">
            <a:avLst/>
          </a:prstGeom>
        </p:spPr>
        <p:txBody>
          <a:bodyPr/>
          <a:lstStyle>
            <a:lvl1pPr marL="0" indent="0" algn="l">
              <a:buNone/>
              <a:defRPr sz="2400" b="1">
                <a:solidFill>
                  <a:srgbClr val="706F6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5B0B9C7-53B6-7B4B-B388-A9379AC2B533}"/>
              </a:ext>
            </a:extLst>
          </p:cNvPr>
          <p:cNvSpPr>
            <a:spLocks noGrp="1"/>
          </p:cNvSpPr>
          <p:nvPr>
            <p:ph type="dt" sz="half" idx="10"/>
          </p:nvPr>
        </p:nvSpPr>
        <p:spPr/>
        <p:txBody>
          <a:bodyPr/>
          <a:lstStyle>
            <a:lvl1pPr>
              <a:defRPr sz="1000">
                <a:latin typeface="Arial" panose="020B0604020202020204" pitchFamily="34" charset="0"/>
                <a:cs typeface="Arial" panose="020B0604020202020204" pitchFamily="34" charset="0"/>
              </a:defRPr>
            </a:lvl1pPr>
          </a:lstStyle>
          <a:p>
            <a:r>
              <a:rPr lang="fr-FR"/>
              <a:t>17/01/2023</a:t>
            </a:r>
          </a:p>
        </p:txBody>
      </p:sp>
      <p:sp>
        <p:nvSpPr>
          <p:cNvPr id="6" name="Espace réservé du numéro de diapositive 5">
            <a:extLst>
              <a:ext uri="{FF2B5EF4-FFF2-40B4-BE49-F238E27FC236}">
                <a16:creationId xmlns:a16="http://schemas.microsoft.com/office/drawing/2014/main" id="{0BF67651-3A8E-C744-850B-D180D202CBAF}"/>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4A897389-FDC9-4B4F-9058-9FB9E4529928}" type="slidenum">
              <a:rPr lang="fr-FR" smtClean="0"/>
              <a:pPr/>
              <a:t>‹N°›</a:t>
            </a:fld>
            <a:endParaRPr lang="fr-FR" sz="1000"/>
          </a:p>
        </p:txBody>
      </p:sp>
      <p:sp>
        <p:nvSpPr>
          <p:cNvPr id="9" name="Espace réservé du pied de page 4">
            <a:extLst>
              <a:ext uri="{FF2B5EF4-FFF2-40B4-BE49-F238E27FC236}">
                <a16:creationId xmlns:a16="http://schemas.microsoft.com/office/drawing/2014/main" id="{C755A2EE-E152-1846-8FA3-D086A094E049}"/>
              </a:ext>
            </a:extLst>
          </p:cNvPr>
          <p:cNvSpPr>
            <a:spLocks noGrp="1"/>
          </p:cNvSpPr>
          <p:nvPr>
            <p:ph type="ftr" sz="quarter" idx="14"/>
          </p:nvPr>
        </p:nvSpPr>
        <p:spPr>
          <a:xfrm>
            <a:off x="3658948" y="6356350"/>
            <a:ext cx="4494452" cy="365125"/>
          </a:xfrm>
        </p:spPr>
        <p:txBody>
          <a:bodyPr/>
          <a:lstStyle>
            <a:lvl1pPr>
              <a:defRPr sz="1000">
                <a:latin typeface="Arial" panose="020B0604020202020204" pitchFamily="34" charset="0"/>
                <a:cs typeface="Arial" panose="020B0604020202020204" pitchFamily="34" charset="0"/>
              </a:defRPr>
            </a:lvl1pPr>
          </a:lstStyle>
          <a:p>
            <a:r>
              <a:rPr lang="fr-FR"/>
              <a:t>GT 6 : </a:t>
            </a:r>
            <a:r>
              <a:rPr lang="fr-FR">
                <a:latin typeface="Arial"/>
                <a:cs typeface="Arial"/>
              </a:rPr>
              <a:t>Sobriété numérique du numérique en santé et développement durable</a:t>
            </a:r>
            <a:endParaRPr lang="fr-FR"/>
          </a:p>
        </p:txBody>
      </p:sp>
    </p:spTree>
    <p:extLst>
      <p:ext uri="{BB962C8B-B14F-4D97-AF65-F5344CB8AC3E}">
        <p14:creationId xmlns:p14="http://schemas.microsoft.com/office/powerpoint/2010/main" val="15552403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25"/>
        <p:cNvGrpSpPr/>
        <p:nvPr/>
      </p:nvGrpSpPr>
      <p:grpSpPr>
        <a:xfrm>
          <a:off x="0" y="0"/>
          <a:ext cx="0" cy="0"/>
          <a:chOff x="0" y="0"/>
          <a:chExt cx="0" cy="0"/>
        </a:xfrm>
      </p:grpSpPr>
      <p:sp>
        <p:nvSpPr>
          <p:cNvPr id="26" name="Google Shape;26;p16"/>
          <p:cNvSpPr txBox="1">
            <a:spLocks noGrp="1"/>
          </p:cNvSpPr>
          <p:nvPr>
            <p:ph type="title"/>
          </p:nvPr>
        </p:nvSpPr>
        <p:spPr>
          <a:xfrm>
            <a:off x="1103445" y="116632"/>
            <a:ext cx="10752123" cy="720008"/>
          </a:xfrm>
          <a:prstGeom prst="rect">
            <a:avLst/>
          </a:prstGeom>
          <a:noFill/>
          <a:ln>
            <a:noFill/>
          </a:ln>
        </p:spPr>
        <p:txBody>
          <a:bodyPr spcFirstLastPara="1" wrap="square" lIns="0" tIns="0" rIns="0" bIns="0" anchor="b" anchorCtr="0">
            <a:normAutofit/>
          </a:bodyPr>
          <a:lstStyle>
            <a:lvl1pPr lvl="0" algn="l">
              <a:lnSpc>
                <a:spcPct val="110000"/>
              </a:lnSpc>
              <a:spcBef>
                <a:spcPts val="0"/>
              </a:spcBef>
              <a:spcAft>
                <a:spcPts val="0"/>
              </a:spcAft>
              <a:buClr>
                <a:srgbClr val="006AB2"/>
              </a:buClr>
              <a:buSzPts val="2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6"/>
          <p:cNvSpPr txBox="1">
            <a:spLocks noGrp="1"/>
          </p:cNvSpPr>
          <p:nvPr>
            <p:ph type="sldNum" idx="12"/>
          </p:nvPr>
        </p:nvSpPr>
        <p:spPr>
          <a:xfrm>
            <a:off x="143339" y="6333323"/>
            <a:ext cx="383117" cy="365125"/>
          </a:xfrm>
          <a:prstGeom prst="rect">
            <a:avLst/>
          </a:prstGeom>
          <a:noFill/>
          <a:ln>
            <a:noFill/>
          </a:ln>
        </p:spPr>
        <p:txBody>
          <a:bodyPr spcFirstLastPara="1" wrap="square" lIns="0" tIns="0" rIns="0" bIns="0" anchor="ctr" anchorCtr="0">
            <a:noAutofit/>
          </a:bodyPr>
          <a:lstStyle>
            <a:lvl1pPr marL="0" lvl="0" indent="0" algn="ctr">
              <a:spcBef>
                <a:spcPts val="0"/>
              </a:spcBef>
              <a:spcAft>
                <a:spcPts val="0"/>
              </a:spcAft>
              <a:buNone/>
              <a:defRPr sz="1067" b="0" i="1" u="none" strike="noStrike" cap="none">
                <a:solidFill>
                  <a:srgbClr val="575757"/>
                </a:solidFill>
                <a:latin typeface="Arial"/>
                <a:ea typeface="Arial"/>
                <a:cs typeface="Arial"/>
                <a:sym typeface="Arial"/>
              </a:defRPr>
            </a:lvl1pPr>
            <a:lvl2pPr marL="0" lvl="1" indent="0" algn="ctr">
              <a:spcBef>
                <a:spcPts val="0"/>
              </a:spcBef>
              <a:spcAft>
                <a:spcPts val="0"/>
              </a:spcAft>
              <a:buNone/>
              <a:defRPr sz="1067" b="0" i="1" u="none" strike="noStrike" cap="none">
                <a:solidFill>
                  <a:srgbClr val="575757"/>
                </a:solidFill>
                <a:latin typeface="Arial"/>
                <a:ea typeface="Arial"/>
                <a:cs typeface="Arial"/>
                <a:sym typeface="Arial"/>
              </a:defRPr>
            </a:lvl2pPr>
            <a:lvl3pPr marL="0" lvl="2" indent="0" algn="ctr">
              <a:spcBef>
                <a:spcPts val="0"/>
              </a:spcBef>
              <a:spcAft>
                <a:spcPts val="0"/>
              </a:spcAft>
              <a:buNone/>
              <a:defRPr sz="1067" b="0" i="1" u="none" strike="noStrike" cap="none">
                <a:solidFill>
                  <a:srgbClr val="575757"/>
                </a:solidFill>
                <a:latin typeface="Arial"/>
                <a:ea typeface="Arial"/>
                <a:cs typeface="Arial"/>
                <a:sym typeface="Arial"/>
              </a:defRPr>
            </a:lvl3pPr>
            <a:lvl4pPr marL="0" lvl="3" indent="0" algn="ctr">
              <a:spcBef>
                <a:spcPts val="0"/>
              </a:spcBef>
              <a:spcAft>
                <a:spcPts val="0"/>
              </a:spcAft>
              <a:buNone/>
              <a:defRPr sz="1067" b="0" i="1" u="none" strike="noStrike" cap="none">
                <a:solidFill>
                  <a:srgbClr val="575757"/>
                </a:solidFill>
                <a:latin typeface="Arial"/>
                <a:ea typeface="Arial"/>
                <a:cs typeface="Arial"/>
                <a:sym typeface="Arial"/>
              </a:defRPr>
            </a:lvl4pPr>
            <a:lvl5pPr marL="0" lvl="4" indent="0" algn="ctr">
              <a:spcBef>
                <a:spcPts val="0"/>
              </a:spcBef>
              <a:spcAft>
                <a:spcPts val="0"/>
              </a:spcAft>
              <a:buNone/>
              <a:defRPr sz="1067" b="0" i="1" u="none" strike="noStrike" cap="none">
                <a:solidFill>
                  <a:srgbClr val="575757"/>
                </a:solidFill>
                <a:latin typeface="Arial"/>
                <a:ea typeface="Arial"/>
                <a:cs typeface="Arial"/>
                <a:sym typeface="Arial"/>
              </a:defRPr>
            </a:lvl5pPr>
            <a:lvl6pPr marL="0" lvl="5" indent="0" algn="ctr">
              <a:spcBef>
                <a:spcPts val="0"/>
              </a:spcBef>
              <a:spcAft>
                <a:spcPts val="0"/>
              </a:spcAft>
              <a:buNone/>
              <a:defRPr sz="1067" b="0" i="1" u="none" strike="noStrike" cap="none">
                <a:solidFill>
                  <a:srgbClr val="575757"/>
                </a:solidFill>
                <a:latin typeface="Arial"/>
                <a:ea typeface="Arial"/>
                <a:cs typeface="Arial"/>
                <a:sym typeface="Arial"/>
              </a:defRPr>
            </a:lvl6pPr>
            <a:lvl7pPr marL="0" lvl="6" indent="0" algn="ctr">
              <a:spcBef>
                <a:spcPts val="0"/>
              </a:spcBef>
              <a:spcAft>
                <a:spcPts val="0"/>
              </a:spcAft>
              <a:buNone/>
              <a:defRPr sz="1067" b="0" i="1" u="none" strike="noStrike" cap="none">
                <a:solidFill>
                  <a:srgbClr val="575757"/>
                </a:solidFill>
                <a:latin typeface="Arial"/>
                <a:ea typeface="Arial"/>
                <a:cs typeface="Arial"/>
                <a:sym typeface="Arial"/>
              </a:defRPr>
            </a:lvl7pPr>
            <a:lvl8pPr marL="0" lvl="7" indent="0" algn="ctr">
              <a:spcBef>
                <a:spcPts val="0"/>
              </a:spcBef>
              <a:spcAft>
                <a:spcPts val="0"/>
              </a:spcAft>
              <a:buNone/>
              <a:defRPr sz="1067" b="0" i="1" u="none" strike="noStrike" cap="none">
                <a:solidFill>
                  <a:srgbClr val="575757"/>
                </a:solidFill>
                <a:latin typeface="Arial"/>
                <a:ea typeface="Arial"/>
                <a:cs typeface="Arial"/>
                <a:sym typeface="Arial"/>
              </a:defRPr>
            </a:lvl8pPr>
            <a:lvl9pPr marL="0" lvl="8" indent="0" algn="ctr">
              <a:spcBef>
                <a:spcPts val="0"/>
              </a:spcBef>
              <a:spcAft>
                <a:spcPts val="0"/>
              </a:spcAft>
              <a:buNone/>
              <a:defRPr sz="1067" b="0" i="1" u="none" strike="noStrike" cap="none">
                <a:solidFill>
                  <a:srgbClr val="575757"/>
                </a:solidFill>
                <a:latin typeface="Arial"/>
                <a:ea typeface="Arial"/>
                <a:cs typeface="Arial"/>
                <a:sym typeface="Arial"/>
              </a:defRPr>
            </a:lvl9pPr>
          </a:lstStyle>
          <a:p>
            <a:fld id="{00000000-1234-1234-1234-123412341234}" type="slidenum">
              <a:rPr lang="fr-FR" smtClean="0"/>
              <a:pPr/>
              <a:t>‹N°›</a:t>
            </a:fld>
            <a:endParaRPr lang="fr-FR"/>
          </a:p>
        </p:txBody>
      </p:sp>
      <p:sp>
        <p:nvSpPr>
          <p:cNvPr id="28" name="Google Shape;28;p16"/>
          <p:cNvSpPr txBox="1">
            <a:spLocks noGrp="1"/>
          </p:cNvSpPr>
          <p:nvPr>
            <p:ph type="ftr" idx="11"/>
          </p:nvPr>
        </p:nvSpPr>
        <p:spPr>
          <a:xfrm>
            <a:off x="545004" y="6333323"/>
            <a:ext cx="9235315" cy="3651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575757"/>
              </a:buClr>
              <a:buSzPts val="800"/>
              <a:buFont typeface="Arial"/>
              <a:buNone/>
              <a:defRPr sz="1067"/>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1103445" y="1124744"/>
            <a:ext cx="10753195" cy="4992555"/>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2400"/>
              </a:spcBef>
              <a:spcAft>
                <a:spcPts val="0"/>
              </a:spcAft>
              <a:buClr>
                <a:schemeClr val="dk2"/>
              </a:buClr>
              <a:buSzPts val="1800"/>
              <a:buNone/>
              <a:defRPr/>
            </a:lvl1pPr>
            <a:lvl2pPr marL="1219170" lvl="1" indent="-457189" algn="l">
              <a:lnSpc>
                <a:spcPct val="100000"/>
              </a:lnSpc>
              <a:spcBef>
                <a:spcPts val="1200"/>
              </a:spcBef>
              <a:spcAft>
                <a:spcPts val="0"/>
              </a:spcAft>
              <a:buSzPts val="1800"/>
              <a:buChar char="►"/>
              <a:defRPr/>
            </a:lvl2pPr>
            <a:lvl3pPr marL="1828754" lvl="2" indent="-457189" algn="l">
              <a:lnSpc>
                <a:spcPct val="100000"/>
              </a:lnSpc>
              <a:spcBef>
                <a:spcPts val="533"/>
              </a:spcBef>
              <a:spcAft>
                <a:spcPts val="0"/>
              </a:spcAft>
              <a:buClr>
                <a:srgbClr val="575757"/>
              </a:buClr>
              <a:buSzPts val="1800"/>
              <a:buChar char="&lt;"/>
              <a:defRPr/>
            </a:lvl3pPr>
            <a:lvl4pPr marL="2438339" lvl="3" indent="-458881" algn="l">
              <a:lnSpc>
                <a:spcPct val="100000"/>
              </a:lnSpc>
              <a:spcBef>
                <a:spcPts val="533"/>
              </a:spcBef>
              <a:spcAft>
                <a:spcPts val="0"/>
              </a:spcAft>
              <a:buClr>
                <a:srgbClr val="575757"/>
              </a:buClr>
              <a:buSzPts val="1820"/>
              <a:buChar char="•"/>
              <a:defRPr sz="1867"/>
            </a:lvl4pPr>
            <a:lvl5pPr marL="3047924" lvl="4" indent="-416550" algn="l">
              <a:lnSpc>
                <a:spcPct val="100000"/>
              </a:lnSpc>
              <a:spcBef>
                <a:spcPts val="267"/>
              </a:spcBef>
              <a:spcAft>
                <a:spcPts val="0"/>
              </a:spcAft>
              <a:buClr>
                <a:srgbClr val="575757"/>
              </a:buClr>
              <a:buSzPts val="1320"/>
              <a:buChar char="•"/>
              <a:defRPr sz="1600"/>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61647879"/>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51F4C0A8-55AA-490B-991B-C77DF1081F66}" type="datetimeFigureOut">
              <a:rPr lang="fr-FR" smtClean="0"/>
              <a:t>29/02/2024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2D4D50-BAC5-4902-97C0-A90D0BFFC5D9}" type="slidenum">
              <a:rPr lang="fr-FR" smtClean="0"/>
              <a:t>‹N°›</a:t>
            </a:fld>
            <a:endParaRPr lang="fr-FR"/>
          </a:p>
        </p:txBody>
      </p:sp>
    </p:spTree>
    <p:extLst>
      <p:ext uri="{BB962C8B-B14F-4D97-AF65-F5344CB8AC3E}">
        <p14:creationId xmlns:p14="http://schemas.microsoft.com/office/powerpoint/2010/main" val="7422776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1F4C0A8-55AA-490B-991B-C77DF1081F66}" type="datetimeFigureOut">
              <a:rPr lang="fr-FR" smtClean="0"/>
              <a:t>29/02/2024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2D4D50-BAC5-4902-97C0-A90D0BFFC5D9}" type="slidenum">
              <a:rPr lang="fr-FR" smtClean="0"/>
              <a:t>‹N°›</a:t>
            </a:fld>
            <a:endParaRPr lang="fr-FR"/>
          </a:p>
        </p:txBody>
      </p:sp>
    </p:spTree>
    <p:extLst>
      <p:ext uri="{BB962C8B-B14F-4D97-AF65-F5344CB8AC3E}">
        <p14:creationId xmlns:p14="http://schemas.microsoft.com/office/powerpoint/2010/main" val="2456425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image-vert">
    <p:spTree>
      <p:nvGrpSpPr>
        <p:cNvPr id="1" name=""/>
        <p:cNvGrpSpPr/>
        <p:nvPr/>
      </p:nvGrpSpPr>
      <p:grpSpPr>
        <a:xfrm>
          <a:off x="0" y="0"/>
          <a:ext cx="0" cy="0"/>
          <a:chOff x="0" y="0"/>
          <a:chExt cx="0" cy="0"/>
        </a:xfrm>
      </p:grpSpPr>
      <p:pic>
        <p:nvPicPr>
          <p:cNvPr id="3" name="Image 2" descr="Une image contenant piano, pièce&#10;&#10;Description générée automatiquement">
            <a:extLst>
              <a:ext uri="{FF2B5EF4-FFF2-40B4-BE49-F238E27FC236}">
                <a16:creationId xmlns:a16="http://schemas.microsoft.com/office/drawing/2014/main" id="{897DD25D-2234-384F-847C-4DAFEAD8896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198" y="1272207"/>
            <a:ext cx="5651608" cy="5128591"/>
          </a:xfrm>
          <a:prstGeom prst="rect">
            <a:avLst/>
          </a:prstGeom>
        </p:spPr>
      </p:pic>
      <p:sp>
        <p:nvSpPr>
          <p:cNvPr id="4" name="Rectangle 3">
            <a:extLst>
              <a:ext uri="{FF2B5EF4-FFF2-40B4-BE49-F238E27FC236}">
                <a16:creationId xmlns:a16="http://schemas.microsoft.com/office/drawing/2014/main" id="{6D4B19EB-52BE-1045-9B5F-482D278BFDDF}"/>
              </a:ext>
            </a:extLst>
          </p:cNvPr>
          <p:cNvSpPr/>
          <p:nvPr userDrawn="1"/>
        </p:nvSpPr>
        <p:spPr>
          <a:xfrm>
            <a:off x="6096000" y="1272209"/>
            <a:ext cx="5638800" cy="5128591"/>
          </a:xfrm>
          <a:prstGeom prst="rect">
            <a:avLst/>
          </a:prstGeom>
          <a:solidFill>
            <a:srgbClr val="57B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exte 5">
            <a:extLst>
              <a:ext uri="{FF2B5EF4-FFF2-40B4-BE49-F238E27FC236}">
                <a16:creationId xmlns:a16="http://schemas.microsoft.com/office/drawing/2014/main" id="{5EEC1AC2-EBB2-7446-ACDE-3FD12FEA48DA}"/>
              </a:ext>
            </a:extLst>
          </p:cNvPr>
          <p:cNvSpPr>
            <a:spLocks noGrp="1"/>
          </p:cNvSpPr>
          <p:nvPr>
            <p:ph type="body" sz="quarter" idx="11"/>
          </p:nvPr>
        </p:nvSpPr>
        <p:spPr>
          <a:xfrm>
            <a:off x="6718852" y="3429001"/>
            <a:ext cx="4015410" cy="2156790"/>
          </a:xfrm>
          <a:prstGeom prst="rect">
            <a:avLst/>
          </a:prstGeom>
        </p:spPr>
        <p:txBody>
          <a:bodyPr/>
          <a:lstStyle>
            <a:lvl1pPr marL="0" indent="0">
              <a:buNone/>
              <a:defRPr sz="3600" b="0" i="0">
                <a:solidFill>
                  <a:schemeClr val="bg1"/>
                </a:solidFill>
                <a:latin typeface="Arial MT Light" pitchFamily="2" charset="0"/>
                <a:cs typeface="Arial Black" panose="020B0604020202020204" pitchFamily="34" charset="0"/>
              </a:defRPr>
            </a:lvl1pPr>
          </a:lstStyle>
          <a:p>
            <a:pPr lvl="0"/>
            <a:r>
              <a:rPr lang="fr-FR"/>
              <a:t>Cliquez pour modifier les styles du texte du masque</a:t>
            </a:r>
          </a:p>
        </p:txBody>
      </p:sp>
      <p:pic>
        <p:nvPicPr>
          <p:cNvPr id="5" name="Image 4" descr="Une image contenant table, pièce, ordinateur, téléphone&#10;&#10;Description générée automatiquement">
            <a:extLst>
              <a:ext uri="{FF2B5EF4-FFF2-40B4-BE49-F238E27FC236}">
                <a16:creationId xmlns:a16="http://schemas.microsoft.com/office/drawing/2014/main" id="{D18E3576-235B-C24E-AC1B-9AE414E188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7198" y="1272206"/>
            <a:ext cx="5638800" cy="5128591"/>
          </a:xfrm>
          <a:prstGeom prst="rect">
            <a:avLst/>
          </a:prstGeom>
        </p:spPr>
      </p:pic>
    </p:spTree>
    <p:extLst>
      <p:ext uri="{BB962C8B-B14F-4D97-AF65-F5344CB8AC3E}">
        <p14:creationId xmlns:p14="http://schemas.microsoft.com/office/powerpoint/2010/main" val="4842122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51F4C0A8-55AA-490B-991B-C77DF1081F66}" type="datetimeFigureOut">
              <a:rPr lang="fr-FR" smtClean="0"/>
              <a:t>29/02/2024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2D4D50-BAC5-4902-97C0-A90D0BFFC5D9}" type="slidenum">
              <a:rPr lang="fr-FR" smtClean="0"/>
              <a:t>‹N°›</a:t>
            </a:fld>
            <a:endParaRPr lang="fr-FR"/>
          </a:p>
        </p:txBody>
      </p:sp>
    </p:spTree>
    <p:extLst>
      <p:ext uri="{BB962C8B-B14F-4D97-AF65-F5344CB8AC3E}">
        <p14:creationId xmlns:p14="http://schemas.microsoft.com/office/powerpoint/2010/main" val="41118175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51F4C0A8-55AA-490B-991B-C77DF1081F66}" type="datetimeFigureOut">
              <a:rPr lang="fr-FR" smtClean="0"/>
              <a:t>29/02/2024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52D4D50-BAC5-4902-97C0-A90D0BFFC5D9}" type="slidenum">
              <a:rPr lang="fr-FR" smtClean="0"/>
              <a:t>‹N°›</a:t>
            </a:fld>
            <a:endParaRPr lang="fr-FR"/>
          </a:p>
        </p:txBody>
      </p:sp>
    </p:spTree>
    <p:extLst>
      <p:ext uri="{BB962C8B-B14F-4D97-AF65-F5344CB8AC3E}">
        <p14:creationId xmlns:p14="http://schemas.microsoft.com/office/powerpoint/2010/main" val="14296016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1F4C0A8-55AA-490B-991B-C77DF1081F66}" type="datetimeFigureOut">
              <a:rPr lang="fr-FR" smtClean="0"/>
              <a:t>29/02/2024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52D4D50-BAC5-4902-97C0-A90D0BFFC5D9}" type="slidenum">
              <a:rPr lang="fr-FR" smtClean="0"/>
              <a:t>‹N°›</a:t>
            </a:fld>
            <a:endParaRPr lang="fr-FR"/>
          </a:p>
        </p:txBody>
      </p:sp>
    </p:spTree>
    <p:extLst>
      <p:ext uri="{BB962C8B-B14F-4D97-AF65-F5344CB8AC3E}">
        <p14:creationId xmlns:p14="http://schemas.microsoft.com/office/powerpoint/2010/main" val="21430043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51F4C0A8-55AA-490B-991B-C77DF1081F66}" type="datetimeFigureOut">
              <a:rPr lang="fr-FR" smtClean="0"/>
              <a:t>29/02/2024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52D4D50-BAC5-4902-97C0-A90D0BFFC5D9}" type="slidenum">
              <a:rPr lang="fr-FR" smtClean="0"/>
              <a:t>‹N°›</a:t>
            </a:fld>
            <a:endParaRPr lang="fr-FR"/>
          </a:p>
        </p:txBody>
      </p:sp>
    </p:spTree>
    <p:extLst>
      <p:ext uri="{BB962C8B-B14F-4D97-AF65-F5344CB8AC3E}">
        <p14:creationId xmlns:p14="http://schemas.microsoft.com/office/powerpoint/2010/main" val="6667160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1F4C0A8-55AA-490B-991B-C77DF1081F66}" type="datetimeFigureOut">
              <a:rPr lang="fr-FR" smtClean="0"/>
              <a:t>29/02/2024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52D4D50-BAC5-4902-97C0-A90D0BFFC5D9}" type="slidenum">
              <a:rPr lang="fr-FR" smtClean="0"/>
              <a:t>‹N°›</a:t>
            </a:fld>
            <a:endParaRPr lang="fr-FR"/>
          </a:p>
        </p:txBody>
      </p:sp>
    </p:spTree>
    <p:extLst>
      <p:ext uri="{BB962C8B-B14F-4D97-AF65-F5344CB8AC3E}">
        <p14:creationId xmlns:p14="http://schemas.microsoft.com/office/powerpoint/2010/main" val="14775547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51F4C0A8-55AA-490B-991B-C77DF1081F66}" type="datetimeFigureOut">
              <a:rPr lang="fr-FR" smtClean="0"/>
              <a:t>29/02/2024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52D4D50-BAC5-4902-97C0-A90D0BFFC5D9}" type="slidenum">
              <a:rPr lang="fr-FR" smtClean="0"/>
              <a:t>‹N°›</a:t>
            </a:fld>
            <a:endParaRPr lang="fr-FR"/>
          </a:p>
        </p:txBody>
      </p:sp>
    </p:spTree>
    <p:extLst>
      <p:ext uri="{BB962C8B-B14F-4D97-AF65-F5344CB8AC3E}">
        <p14:creationId xmlns:p14="http://schemas.microsoft.com/office/powerpoint/2010/main" val="30875277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51F4C0A8-55AA-490B-991B-C77DF1081F66}" type="datetimeFigureOut">
              <a:rPr lang="fr-FR" smtClean="0"/>
              <a:t>29/02/2024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52D4D50-BAC5-4902-97C0-A90D0BFFC5D9}" type="slidenum">
              <a:rPr lang="fr-FR" smtClean="0"/>
              <a:t>‹N°›</a:t>
            </a:fld>
            <a:endParaRPr lang="fr-FR"/>
          </a:p>
        </p:txBody>
      </p:sp>
    </p:spTree>
    <p:extLst>
      <p:ext uri="{BB962C8B-B14F-4D97-AF65-F5344CB8AC3E}">
        <p14:creationId xmlns:p14="http://schemas.microsoft.com/office/powerpoint/2010/main" val="7235575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1F4C0A8-55AA-490B-991B-C77DF1081F66}" type="datetimeFigureOut">
              <a:rPr lang="fr-FR" smtClean="0"/>
              <a:t>29/02/2024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2D4D50-BAC5-4902-97C0-A90D0BFFC5D9}" type="slidenum">
              <a:rPr lang="fr-FR" smtClean="0"/>
              <a:t>‹N°›</a:t>
            </a:fld>
            <a:endParaRPr lang="fr-FR"/>
          </a:p>
        </p:txBody>
      </p:sp>
    </p:spTree>
    <p:extLst>
      <p:ext uri="{BB962C8B-B14F-4D97-AF65-F5344CB8AC3E}">
        <p14:creationId xmlns:p14="http://schemas.microsoft.com/office/powerpoint/2010/main" val="21379860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1F4C0A8-55AA-490B-991B-C77DF1081F66}" type="datetimeFigureOut">
              <a:rPr lang="fr-FR" smtClean="0"/>
              <a:t>29/02/2024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2D4D50-BAC5-4902-97C0-A90D0BFFC5D9}" type="slidenum">
              <a:rPr lang="fr-FR" smtClean="0"/>
              <a:t>‹N°›</a:t>
            </a:fld>
            <a:endParaRPr lang="fr-FR"/>
          </a:p>
        </p:txBody>
      </p:sp>
    </p:spTree>
    <p:extLst>
      <p:ext uri="{BB962C8B-B14F-4D97-AF65-F5344CB8AC3E}">
        <p14:creationId xmlns:p14="http://schemas.microsoft.com/office/powerpoint/2010/main" val="3848267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001BC2D5-BB04-F84C-AB3A-494E932F6BE9}"/>
              </a:ext>
            </a:extLst>
          </p:cNvPr>
          <p:cNvSpPr>
            <a:spLocks noGrp="1"/>
          </p:cNvSpPr>
          <p:nvPr>
            <p:ph type="body" sz="quarter" idx="10" hasCustomPrompt="1"/>
          </p:nvPr>
        </p:nvSpPr>
        <p:spPr>
          <a:xfrm>
            <a:off x="453956" y="1615446"/>
            <a:ext cx="2945227" cy="1106488"/>
          </a:xfrm>
          <a:prstGeom prst="rect">
            <a:avLst/>
          </a:prstGeom>
        </p:spPr>
        <p:txBody>
          <a:bodyPr/>
          <a:lstStyle>
            <a:lvl1pPr marL="0" indent="0">
              <a:buNone/>
              <a:defRPr sz="3600" b="1" i="0">
                <a:solidFill>
                  <a:srgbClr val="706F6F"/>
                </a:solidFill>
                <a:latin typeface="Arial Black" panose="020B0604020202020204" pitchFamily="34" charset="0"/>
                <a:cs typeface="Arial Black" panose="020B0604020202020204" pitchFamily="34" charset="0"/>
              </a:defRPr>
            </a:lvl1pPr>
          </a:lstStyle>
          <a:p>
            <a:pPr lvl="0"/>
            <a:r>
              <a:rPr lang="fr-FR"/>
              <a:t>Sommaire</a:t>
            </a:r>
          </a:p>
        </p:txBody>
      </p:sp>
      <p:sp>
        <p:nvSpPr>
          <p:cNvPr id="12" name="Espace réservé du texte 11">
            <a:extLst>
              <a:ext uri="{FF2B5EF4-FFF2-40B4-BE49-F238E27FC236}">
                <a16:creationId xmlns:a16="http://schemas.microsoft.com/office/drawing/2014/main" id="{A0A8A15F-CA96-5049-8A20-67A707ACE0A6}"/>
              </a:ext>
            </a:extLst>
          </p:cNvPr>
          <p:cNvSpPr>
            <a:spLocks noGrp="1"/>
          </p:cNvSpPr>
          <p:nvPr>
            <p:ph type="body" sz="quarter" idx="11" hasCustomPrompt="1"/>
          </p:nvPr>
        </p:nvSpPr>
        <p:spPr>
          <a:xfrm>
            <a:off x="3472070" y="1615446"/>
            <a:ext cx="6526695" cy="467305"/>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E7366F"/>
              </a:buClr>
              <a:buSzTx/>
              <a:buFont typeface="Wingdings" pitchFamily="2" charset="2"/>
              <a:buChar char="ü"/>
              <a:tabLst/>
              <a:defRPr sz="1600" b="1" i="0">
                <a:solidFill>
                  <a:srgbClr val="706F6F"/>
                </a:solidFill>
                <a:latin typeface="Arial Black" panose="020B0604020202020204" pitchFamily="34" charset="0"/>
                <a:cs typeface="Arial Black" panose="020B0604020202020204" pitchFamily="34" charset="0"/>
              </a:defRPr>
            </a:lvl1pPr>
          </a:lstStyle>
          <a:p>
            <a:pPr lvl="0"/>
            <a:r>
              <a:rPr lang="fr-FR"/>
              <a:t> Cliquez pour modifier les styles du texte du masque</a:t>
            </a:r>
          </a:p>
          <a:p>
            <a:pPr lvl="0"/>
            <a:endParaRPr lang="fr-FR"/>
          </a:p>
        </p:txBody>
      </p:sp>
      <p:sp>
        <p:nvSpPr>
          <p:cNvPr id="15" name="Espace réservé de la date 3">
            <a:extLst>
              <a:ext uri="{FF2B5EF4-FFF2-40B4-BE49-F238E27FC236}">
                <a16:creationId xmlns:a16="http://schemas.microsoft.com/office/drawing/2014/main" id="{179AECF3-1CE8-7A44-9E5E-0773578FDCD2}"/>
              </a:ext>
            </a:extLst>
          </p:cNvPr>
          <p:cNvSpPr>
            <a:spLocks noGrp="1"/>
          </p:cNvSpPr>
          <p:nvPr>
            <p:ph type="dt" sz="half" idx="13"/>
          </p:nvPr>
        </p:nvSpPr>
        <p:spPr>
          <a:xfrm>
            <a:off x="458547" y="6356350"/>
            <a:ext cx="2743200" cy="365125"/>
          </a:xfrm>
        </p:spPr>
        <p:txBody>
          <a:bodyPr/>
          <a:lstStyle>
            <a:lvl1pPr>
              <a:defRPr sz="1000">
                <a:latin typeface="Arial" panose="020B0604020202020204" pitchFamily="34" charset="0"/>
                <a:cs typeface="Arial" panose="020B0604020202020204" pitchFamily="34" charset="0"/>
              </a:defRPr>
            </a:lvl1pPr>
          </a:lstStyle>
          <a:p>
            <a:r>
              <a:rPr lang="fr-FR"/>
              <a:t>XX/01/2024</a:t>
            </a:r>
          </a:p>
        </p:txBody>
      </p:sp>
      <p:sp>
        <p:nvSpPr>
          <p:cNvPr id="16" name="Espace réservé du pied de page 4">
            <a:extLst>
              <a:ext uri="{FF2B5EF4-FFF2-40B4-BE49-F238E27FC236}">
                <a16:creationId xmlns:a16="http://schemas.microsoft.com/office/drawing/2014/main" id="{83A5FE0D-FDE5-244A-B430-A37245D7C95E}"/>
              </a:ext>
            </a:extLst>
          </p:cNvPr>
          <p:cNvSpPr>
            <a:spLocks noGrp="1"/>
          </p:cNvSpPr>
          <p:nvPr>
            <p:ph type="ftr" sz="quarter" idx="14"/>
          </p:nvPr>
        </p:nvSpPr>
        <p:spPr>
          <a:xfrm>
            <a:off x="3658948" y="6356350"/>
            <a:ext cx="4494452" cy="365125"/>
          </a:xfrm>
        </p:spPr>
        <p:txBody>
          <a:bodyPr/>
          <a:lstStyle>
            <a:lvl1pPr>
              <a:defRPr sz="1000">
                <a:latin typeface="Arial" panose="020B0604020202020204" pitchFamily="34" charset="0"/>
                <a:cs typeface="Arial" panose="020B0604020202020204" pitchFamily="34" charset="0"/>
              </a:defRPr>
            </a:lvl1pPr>
          </a:lstStyle>
          <a:p>
            <a:r>
              <a:rPr lang="fr-FR"/>
              <a:t>Webinaire CaRE</a:t>
            </a:r>
          </a:p>
        </p:txBody>
      </p:sp>
      <p:sp>
        <p:nvSpPr>
          <p:cNvPr id="17" name="Espace réservé du numéro de diapositive 5">
            <a:extLst>
              <a:ext uri="{FF2B5EF4-FFF2-40B4-BE49-F238E27FC236}">
                <a16:creationId xmlns:a16="http://schemas.microsoft.com/office/drawing/2014/main" id="{988AC688-9144-7044-88BE-E64488186E8A}"/>
              </a:ext>
            </a:extLst>
          </p:cNvPr>
          <p:cNvSpPr>
            <a:spLocks noGrp="1"/>
          </p:cNvSpPr>
          <p:nvPr>
            <p:ph type="sldNum" sz="quarter" idx="15"/>
          </p:nvPr>
        </p:nvSpPr>
        <p:spPr>
          <a:xfrm>
            <a:off x="8898835" y="6356350"/>
            <a:ext cx="2743200" cy="365125"/>
          </a:xfrm>
        </p:spPr>
        <p:txBody>
          <a:bodyPr/>
          <a:lstStyle>
            <a:lvl1pPr>
              <a:defRPr sz="1000">
                <a:latin typeface="Arial" panose="020B0604020202020204" pitchFamily="34" charset="0"/>
                <a:cs typeface="Arial" panose="020B0604020202020204" pitchFamily="34" charset="0"/>
              </a:defRPr>
            </a:lvl1pPr>
          </a:lstStyle>
          <a:p>
            <a:fld id="{4A897389-FDC9-4B4F-9058-9FB9E4529928}" type="slidenum">
              <a:rPr lang="fr-FR" smtClean="0"/>
              <a:pPr/>
              <a:t>‹N°›</a:t>
            </a:fld>
            <a:endParaRPr lang="fr-FR" sz="1000"/>
          </a:p>
        </p:txBody>
      </p:sp>
    </p:spTree>
    <p:extLst>
      <p:ext uri="{BB962C8B-B14F-4D97-AF65-F5344CB8AC3E}">
        <p14:creationId xmlns:p14="http://schemas.microsoft.com/office/powerpoint/2010/main" val="414416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_1 COL">
    <p:spTree>
      <p:nvGrpSpPr>
        <p:cNvPr id="1" name=""/>
        <p:cNvGrpSpPr/>
        <p:nvPr/>
      </p:nvGrpSpPr>
      <p:grpSpPr>
        <a:xfrm>
          <a:off x="0" y="0"/>
          <a:ext cx="0" cy="0"/>
          <a:chOff x="0" y="0"/>
          <a:chExt cx="0" cy="0"/>
        </a:xfrm>
      </p:grpSpPr>
      <p:sp>
        <p:nvSpPr>
          <p:cNvPr id="9" name="Espace réservé du texte 9">
            <a:extLst>
              <a:ext uri="{FF2B5EF4-FFF2-40B4-BE49-F238E27FC236}">
                <a16:creationId xmlns:a16="http://schemas.microsoft.com/office/drawing/2014/main" id="{D48D3109-4619-5246-B41A-A2751CAC6E76}"/>
              </a:ext>
            </a:extLst>
          </p:cNvPr>
          <p:cNvSpPr>
            <a:spLocks noGrp="1"/>
          </p:cNvSpPr>
          <p:nvPr>
            <p:ph type="body" sz="quarter" idx="15"/>
          </p:nvPr>
        </p:nvSpPr>
        <p:spPr>
          <a:xfrm>
            <a:off x="458545" y="1333145"/>
            <a:ext cx="11279429" cy="4888194"/>
          </a:xfrm>
          <a:prstGeom prst="rect">
            <a:avLst/>
          </a:prstGeom>
        </p:spPr>
        <p:txBody>
          <a:bodyPr/>
          <a:lstStyle>
            <a:lvl1pPr>
              <a:buClr>
                <a:srgbClr val="E7366F"/>
              </a:buClr>
              <a:buFont typeface="Wingdings" pitchFamily="2" charset="2"/>
              <a:buChar char="ü"/>
              <a:defRPr sz="2000"/>
            </a:lvl1pPr>
            <a:lvl2pPr>
              <a:defRPr sz="1800"/>
            </a:lvl2pPr>
            <a:lvl3pPr marL="1143000" indent="-228600">
              <a:buFont typeface="Wingdings" panose="05000000000000000000" pitchFamily="2" charset="2"/>
              <a:buChar char="§"/>
              <a:defRPr sz="1600"/>
            </a:lvl3pPr>
            <a:lvl4pPr marL="1600200" indent="-228600">
              <a:buFont typeface="Courier New" panose="02070309020205020404" pitchFamily="49" charset="0"/>
              <a:buChar char="o"/>
              <a:defRPr sz="1400"/>
            </a:lvl4pPr>
            <a:lvl5pPr marL="2057400" indent="-228600">
              <a:buFont typeface="Wingdings" panose="05000000000000000000" pitchFamily="2" charset="2"/>
              <a:buChar char="ü"/>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Espace réservé de la date 11">
            <a:extLst>
              <a:ext uri="{FF2B5EF4-FFF2-40B4-BE49-F238E27FC236}">
                <a16:creationId xmlns:a16="http://schemas.microsoft.com/office/drawing/2014/main" id="{F14A3866-598C-4B4D-8CEF-8E8EB9E653CC}"/>
              </a:ext>
            </a:extLst>
          </p:cNvPr>
          <p:cNvSpPr>
            <a:spLocks noGrp="1"/>
          </p:cNvSpPr>
          <p:nvPr>
            <p:ph type="dt" sz="half" idx="16"/>
          </p:nvPr>
        </p:nvSpPr>
        <p:spPr/>
        <p:txBody>
          <a:bodyPr/>
          <a:lstStyle/>
          <a:p>
            <a:r>
              <a:rPr lang="fr-FR"/>
              <a:t>XX/01/2024</a:t>
            </a:r>
          </a:p>
        </p:txBody>
      </p:sp>
      <p:sp>
        <p:nvSpPr>
          <p:cNvPr id="13" name="Espace réservé du pied de page 12">
            <a:extLst>
              <a:ext uri="{FF2B5EF4-FFF2-40B4-BE49-F238E27FC236}">
                <a16:creationId xmlns:a16="http://schemas.microsoft.com/office/drawing/2014/main" id="{7AFFAEDD-8DC4-014F-A5FD-A6927A4E648C}"/>
              </a:ext>
            </a:extLst>
          </p:cNvPr>
          <p:cNvSpPr>
            <a:spLocks noGrp="1"/>
          </p:cNvSpPr>
          <p:nvPr>
            <p:ph type="ftr" sz="quarter" idx="17"/>
          </p:nvPr>
        </p:nvSpPr>
        <p:spPr/>
        <p:txBody>
          <a:bodyPr/>
          <a:lstStyle/>
          <a:p>
            <a:r>
              <a:rPr lang="fr-FR"/>
              <a:t>Webinaire CaRE</a:t>
            </a:r>
          </a:p>
        </p:txBody>
      </p:sp>
      <p:sp>
        <p:nvSpPr>
          <p:cNvPr id="14" name="Espace réservé du numéro de diapositive 13">
            <a:extLst>
              <a:ext uri="{FF2B5EF4-FFF2-40B4-BE49-F238E27FC236}">
                <a16:creationId xmlns:a16="http://schemas.microsoft.com/office/drawing/2014/main" id="{0A7DF736-A6EE-A649-AE58-4F2779BE5ECD}"/>
              </a:ext>
            </a:extLst>
          </p:cNvPr>
          <p:cNvSpPr>
            <a:spLocks noGrp="1"/>
          </p:cNvSpPr>
          <p:nvPr>
            <p:ph type="sldNum" sz="quarter" idx="18"/>
          </p:nvPr>
        </p:nvSpPr>
        <p:spPr/>
        <p:txBody>
          <a:bodyPr/>
          <a:lstStyle/>
          <a:p>
            <a:fld id="{4A897389-FDC9-4B4F-9058-9FB9E4529928}" type="slidenum">
              <a:rPr lang="fr-FR" smtClean="0"/>
              <a:t>‹N°›</a:t>
            </a:fld>
            <a:endParaRPr lang="fr-FR"/>
          </a:p>
        </p:txBody>
      </p:sp>
      <p:sp>
        <p:nvSpPr>
          <p:cNvPr id="15" name="Titre 14">
            <a:extLst>
              <a:ext uri="{FF2B5EF4-FFF2-40B4-BE49-F238E27FC236}">
                <a16:creationId xmlns:a16="http://schemas.microsoft.com/office/drawing/2014/main" id="{2FAD034F-BA59-5B42-843D-90BA2B19C171}"/>
              </a:ext>
            </a:extLst>
          </p:cNvPr>
          <p:cNvSpPr>
            <a:spLocks noGrp="1"/>
          </p:cNvSpPr>
          <p:nvPr>
            <p:ph type="title"/>
          </p:nvPr>
        </p:nvSpPr>
        <p:spPr>
          <a:xfrm>
            <a:off x="1768979" y="399100"/>
            <a:ext cx="7904859" cy="616429"/>
          </a:xfrm>
        </p:spPr>
        <p:txBody>
          <a:bodyPr/>
          <a:lstStyle/>
          <a:p>
            <a:r>
              <a:rPr lang="fr-FR"/>
              <a:t>Modifiez le style du titre</a:t>
            </a:r>
          </a:p>
        </p:txBody>
      </p:sp>
    </p:spTree>
    <p:extLst>
      <p:ext uri="{BB962C8B-B14F-4D97-AF65-F5344CB8AC3E}">
        <p14:creationId xmlns:p14="http://schemas.microsoft.com/office/powerpoint/2010/main" val="5314697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re-image-cie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B70DD4-6C2E-9246-AAFC-6F5CCE697745}"/>
              </a:ext>
            </a:extLst>
          </p:cNvPr>
          <p:cNvSpPr/>
          <p:nvPr userDrawn="1"/>
        </p:nvSpPr>
        <p:spPr>
          <a:xfrm>
            <a:off x="6096000" y="1272209"/>
            <a:ext cx="5638800" cy="5128591"/>
          </a:xfrm>
          <a:prstGeom prst="rect">
            <a:avLst/>
          </a:prstGeom>
          <a:solidFill>
            <a:srgbClr val="BDE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5">
            <a:extLst>
              <a:ext uri="{FF2B5EF4-FFF2-40B4-BE49-F238E27FC236}">
                <a16:creationId xmlns:a16="http://schemas.microsoft.com/office/drawing/2014/main" id="{E56B5321-01D0-AE43-B447-44DC91813C65}"/>
              </a:ext>
            </a:extLst>
          </p:cNvPr>
          <p:cNvSpPr>
            <a:spLocks noGrp="1"/>
          </p:cNvSpPr>
          <p:nvPr>
            <p:ph type="body" sz="quarter" idx="11"/>
          </p:nvPr>
        </p:nvSpPr>
        <p:spPr>
          <a:xfrm>
            <a:off x="6718852" y="3429001"/>
            <a:ext cx="4015410" cy="2156790"/>
          </a:xfrm>
          <a:prstGeom prst="rect">
            <a:avLst/>
          </a:prstGeom>
        </p:spPr>
        <p:txBody>
          <a:bodyPr/>
          <a:lstStyle>
            <a:lvl1pPr marL="0" indent="0">
              <a:buNone/>
              <a:defRPr sz="3600" b="0" i="0">
                <a:solidFill>
                  <a:schemeClr val="bg1"/>
                </a:solidFill>
                <a:latin typeface="Arial MT Light" pitchFamily="2" charset="0"/>
                <a:cs typeface="Arial Black" panose="020B0604020202020204" pitchFamily="34" charset="0"/>
              </a:defRPr>
            </a:lvl1pPr>
          </a:lstStyle>
          <a:p>
            <a:pPr lvl="0"/>
            <a:r>
              <a:rPr lang="fr-FR"/>
              <a:t>Cliquez pour modifier les styles du texte du masque</a:t>
            </a:r>
          </a:p>
        </p:txBody>
      </p:sp>
      <p:pic>
        <p:nvPicPr>
          <p:cNvPr id="3" name="Image 2" descr="Une image contenant horloge&#10;&#10;Description générée automatiquement">
            <a:extLst>
              <a:ext uri="{FF2B5EF4-FFF2-40B4-BE49-F238E27FC236}">
                <a16:creationId xmlns:a16="http://schemas.microsoft.com/office/drawing/2014/main" id="{4E808B72-9DC8-634A-B539-5AE040356EB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199" y="1272208"/>
            <a:ext cx="5638800" cy="5128591"/>
          </a:xfrm>
          <a:prstGeom prst="rect">
            <a:avLst/>
          </a:prstGeom>
        </p:spPr>
      </p:pic>
    </p:spTree>
    <p:extLst>
      <p:ext uri="{BB962C8B-B14F-4D97-AF65-F5344CB8AC3E}">
        <p14:creationId xmlns:p14="http://schemas.microsoft.com/office/powerpoint/2010/main" val="11480089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re-image-rou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C34085-64E9-AF4D-B917-506825A693CE}"/>
              </a:ext>
            </a:extLst>
          </p:cNvPr>
          <p:cNvSpPr/>
          <p:nvPr userDrawn="1"/>
        </p:nvSpPr>
        <p:spPr>
          <a:xfrm>
            <a:off x="6096000" y="1272209"/>
            <a:ext cx="5638800" cy="5128591"/>
          </a:xfrm>
          <a:prstGeom prst="rect">
            <a:avLst/>
          </a:prstGeom>
          <a:solidFill>
            <a:srgbClr val="E73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exte 5">
            <a:extLst>
              <a:ext uri="{FF2B5EF4-FFF2-40B4-BE49-F238E27FC236}">
                <a16:creationId xmlns:a16="http://schemas.microsoft.com/office/drawing/2014/main" id="{A871C33D-D4A8-5A4D-A32C-37250E2EC676}"/>
              </a:ext>
            </a:extLst>
          </p:cNvPr>
          <p:cNvSpPr>
            <a:spLocks noGrp="1"/>
          </p:cNvSpPr>
          <p:nvPr>
            <p:ph type="body" sz="quarter" idx="10"/>
          </p:nvPr>
        </p:nvSpPr>
        <p:spPr>
          <a:xfrm>
            <a:off x="6718852" y="3429001"/>
            <a:ext cx="4015410" cy="2156790"/>
          </a:xfrm>
          <a:prstGeom prst="rect">
            <a:avLst/>
          </a:prstGeom>
        </p:spPr>
        <p:txBody>
          <a:bodyPr/>
          <a:lstStyle>
            <a:lvl1pPr marL="0" indent="0">
              <a:buNone/>
              <a:defRPr sz="3600" b="0" i="0">
                <a:solidFill>
                  <a:schemeClr val="bg1"/>
                </a:solidFill>
                <a:latin typeface="Arial MT Light" pitchFamily="2" charset="0"/>
                <a:cs typeface="Arial Black" panose="020B0604020202020204" pitchFamily="34" charset="0"/>
              </a:defRPr>
            </a:lvl1pPr>
          </a:lstStyle>
          <a:p>
            <a:pPr lvl="0"/>
            <a:r>
              <a:rPr lang="fr-FR"/>
              <a:t>Cliquez pour modifier les styles du texte du masque</a:t>
            </a:r>
          </a:p>
        </p:txBody>
      </p:sp>
      <p:pic>
        <p:nvPicPr>
          <p:cNvPr id="7" name="Image 6" descr="Une image contenant pièce&#10;&#10;Description générée automatiquement">
            <a:extLst>
              <a:ext uri="{FF2B5EF4-FFF2-40B4-BE49-F238E27FC236}">
                <a16:creationId xmlns:a16="http://schemas.microsoft.com/office/drawing/2014/main" id="{F9F28D0A-D813-EA49-8C85-005F13ADFDC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201" y="1272209"/>
            <a:ext cx="5638799" cy="5128592"/>
          </a:xfrm>
          <a:prstGeom prst="rect">
            <a:avLst/>
          </a:prstGeom>
        </p:spPr>
      </p:pic>
    </p:spTree>
    <p:extLst>
      <p:ext uri="{BB962C8B-B14F-4D97-AF65-F5344CB8AC3E}">
        <p14:creationId xmlns:p14="http://schemas.microsoft.com/office/powerpoint/2010/main" val="14524356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re-image-Bleu">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C34085-64E9-AF4D-B917-506825A693CE}"/>
              </a:ext>
            </a:extLst>
          </p:cNvPr>
          <p:cNvSpPr/>
          <p:nvPr userDrawn="1"/>
        </p:nvSpPr>
        <p:spPr>
          <a:xfrm>
            <a:off x="6096000" y="1272209"/>
            <a:ext cx="5638800" cy="5128591"/>
          </a:xfrm>
          <a:prstGeom prst="rect">
            <a:avLst/>
          </a:prstGeom>
          <a:solidFill>
            <a:srgbClr val="1B6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exte 5">
            <a:extLst>
              <a:ext uri="{FF2B5EF4-FFF2-40B4-BE49-F238E27FC236}">
                <a16:creationId xmlns:a16="http://schemas.microsoft.com/office/drawing/2014/main" id="{A871C33D-D4A8-5A4D-A32C-37250E2EC676}"/>
              </a:ext>
            </a:extLst>
          </p:cNvPr>
          <p:cNvSpPr>
            <a:spLocks noGrp="1"/>
          </p:cNvSpPr>
          <p:nvPr>
            <p:ph type="body" sz="quarter" idx="10"/>
          </p:nvPr>
        </p:nvSpPr>
        <p:spPr>
          <a:xfrm>
            <a:off x="6718852" y="3429001"/>
            <a:ext cx="4015410" cy="2156790"/>
          </a:xfrm>
          <a:prstGeom prst="rect">
            <a:avLst/>
          </a:prstGeom>
        </p:spPr>
        <p:txBody>
          <a:bodyPr/>
          <a:lstStyle>
            <a:lvl1pPr marL="0" indent="0">
              <a:buNone/>
              <a:defRPr sz="3600" b="0" i="0">
                <a:solidFill>
                  <a:schemeClr val="bg1"/>
                </a:solidFill>
                <a:latin typeface="Arial MT Light" pitchFamily="2" charset="0"/>
                <a:cs typeface="Arial Black" panose="020B0604020202020204" pitchFamily="34" charset="0"/>
              </a:defRPr>
            </a:lvl1pPr>
          </a:lstStyle>
          <a:p>
            <a:pPr lvl="0"/>
            <a:r>
              <a:rPr lang="fr-FR"/>
              <a:t>Cliquez pour modifier les styles du texte du masque</a:t>
            </a:r>
          </a:p>
        </p:txBody>
      </p:sp>
      <p:pic>
        <p:nvPicPr>
          <p:cNvPr id="7" name="Image 6" descr="Une image contenant pièce&#10;&#10;Description générée automatiquement">
            <a:extLst>
              <a:ext uri="{FF2B5EF4-FFF2-40B4-BE49-F238E27FC236}">
                <a16:creationId xmlns:a16="http://schemas.microsoft.com/office/drawing/2014/main" id="{F9F28D0A-D813-EA49-8C85-005F13ADFDC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201" y="1272209"/>
            <a:ext cx="5638799" cy="5128592"/>
          </a:xfrm>
          <a:prstGeom prst="rect">
            <a:avLst/>
          </a:prstGeom>
        </p:spPr>
      </p:pic>
      <p:pic>
        <p:nvPicPr>
          <p:cNvPr id="3" name="Image 2" descr="Une image contenant assis, portable, table, jouet&#10;&#10;Description générée automatiquement">
            <a:extLst>
              <a:ext uri="{FF2B5EF4-FFF2-40B4-BE49-F238E27FC236}">
                <a16:creationId xmlns:a16="http://schemas.microsoft.com/office/drawing/2014/main" id="{45FCE24B-4DBF-1945-A50C-BFAC29D43FC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7200" y="1272208"/>
            <a:ext cx="5638800" cy="5128591"/>
          </a:xfrm>
          <a:prstGeom prst="rect">
            <a:avLst/>
          </a:prstGeom>
        </p:spPr>
      </p:pic>
    </p:spTree>
    <p:extLst>
      <p:ext uri="{BB962C8B-B14F-4D97-AF65-F5344CB8AC3E}">
        <p14:creationId xmlns:p14="http://schemas.microsoft.com/office/powerpoint/2010/main" val="32057740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re image-orange">
    <p:spTree>
      <p:nvGrpSpPr>
        <p:cNvPr id="1" name=""/>
        <p:cNvGrpSpPr/>
        <p:nvPr/>
      </p:nvGrpSpPr>
      <p:grpSpPr>
        <a:xfrm>
          <a:off x="0" y="0"/>
          <a:ext cx="0" cy="0"/>
          <a:chOff x="0" y="0"/>
          <a:chExt cx="0" cy="0"/>
        </a:xfrm>
      </p:grpSpPr>
      <p:pic>
        <p:nvPicPr>
          <p:cNvPr id="3" name="Image 2" descr="Une image contenant piano, pièce&#10;&#10;Description générée automatiquement">
            <a:extLst>
              <a:ext uri="{FF2B5EF4-FFF2-40B4-BE49-F238E27FC236}">
                <a16:creationId xmlns:a16="http://schemas.microsoft.com/office/drawing/2014/main" id="{897DD25D-2234-384F-847C-4DAFEAD8896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198" y="1272207"/>
            <a:ext cx="5651608" cy="5128591"/>
          </a:xfrm>
          <a:prstGeom prst="rect">
            <a:avLst/>
          </a:prstGeom>
        </p:spPr>
      </p:pic>
      <p:sp>
        <p:nvSpPr>
          <p:cNvPr id="4" name="Rectangle 3">
            <a:extLst>
              <a:ext uri="{FF2B5EF4-FFF2-40B4-BE49-F238E27FC236}">
                <a16:creationId xmlns:a16="http://schemas.microsoft.com/office/drawing/2014/main" id="{6D4B19EB-52BE-1045-9B5F-482D278BFDDF}"/>
              </a:ext>
            </a:extLst>
          </p:cNvPr>
          <p:cNvSpPr/>
          <p:nvPr userDrawn="1"/>
        </p:nvSpPr>
        <p:spPr>
          <a:xfrm>
            <a:off x="6096000" y="1272209"/>
            <a:ext cx="5638800" cy="5128591"/>
          </a:xfrm>
          <a:prstGeom prst="rect">
            <a:avLst/>
          </a:prstGeom>
          <a:solidFill>
            <a:srgbClr val="F8B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exte 5">
            <a:extLst>
              <a:ext uri="{FF2B5EF4-FFF2-40B4-BE49-F238E27FC236}">
                <a16:creationId xmlns:a16="http://schemas.microsoft.com/office/drawing/2014/main" id="{5EEC1AC2-EBB2-7446-ACDE-3FD12FEA48DA}"/>
              </a:ext>
            </a:extLst>
          </p:cNvPr>
          <p:cNvSpPr>
            <a:spLocks noGrp="1"/>
          </p:cNvSpPr>
          <p:nvPr>
            <p:ph type="body" sz="quarter" idx="11"/>
          </p:nvPr>
        </p:nvSpPr>
        <p:spPr>
          <a:xfrm>
            <a:off x="6718852" y="3429001"/>
            <a:ext cx="4015410" cy="2156790"/>
          </a:xfrm>
          <a:prstGeom prst="rect">
            <a:avLst/>
          </a:prstGeom>
        </p:spPr>
        <p:txBody>
          <a:bodyPr/>
          <a:lstStyle>
            <a:lvl1pPr marL="0" indent="0">
              <a:buNone/>
              <a:defRPr sz="3600" b="0" i="0">
                <a:solidFill>
                  <a:schemeClr val="bg1"/>
                </a:solidFill>
                <a:latin typeface="Arial MT Light" pitchFamily="2" charset="0"/>
                <a:cs typeface="Arial Black" panose="020B0604020202020204" pitchFamily="34" charset="0"/>
              </a:defRPr>
            </a:lvl1pPr>
          </a:lstStyle>
          <a:p>
            <a:pPr lvl="0"/>
            <a:r>
              <a:rPr lang="fr-FR"/>
              <a:t>Cliquez pour modifier les styles du texte du masque</a:t>
            </a:r>
          </a:p>
        </p:txBody>
      </p:sp>
    </p:spTree>
    <p:extLst>
      <p:ext uri="{BB962C8B-B14F-4D97-AF65-F5344CB8AC3E}">
        <p14:creationId xmlns:p14="http://schemas.microsoft.com/office/powerpoint/2010/main" val="15491988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re-image-vert">
    <p:spTree>
      <p:nvGrpSpPr>
        <p:cNvPr id="1" name=""/>
        <p:cNvGrpSpPr/>
        <p:nvPr/>
      </p:nvGrpSpPr>
      <p:grpSpPr>
        <a:xfrm>
          <a:off x="0" y="0"/>
          <a:ext cx="0" cy="0"/>
          <a:chOff x="0" y="0"/>
          <a:chExt cx="0" cy="0"/>
        </a:xfrm>
      </p:grpSpPr>
      <p:pic>
        <p:nvPicPr>
          <p:cNvPr id="3" name="Image 2" descr="Une image contenant piano, pièce&#10;&#10;Description générée automatiquement">
            <a:extLst>
              <a:ext uri="{FF2B5EF4-FFF2-40B4-BE49-F238E27FC236}">
                <a16:creationId xmlns:a16="http://schemas.microsoft.com/office/drawing/2014/main" id="{897DD25D-2234-384F-847C-4DAFEAD8896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198" y="1272207"/>
            <a:ext cx="5651608" cy="5128591"/>
          </a:xfrm>
          <a:prstGeom prst="rect">
            <a:avLst/>
          </a:prstGeom>
        </p:spPr>
      </p:pic>
      <p:sp>
        <p:nvSpPr>
          <p:cNvPr id="4" name="Rectangle 3">
            <a:extLst>
              <a:ext uri="{FF2B5EF4-FFF2-40B4-BE49-F238E27FC236}">
                <a16:creationId xmlns:a16="http://schemas.microsoft.com/office/drawing/2014/main" id="{6D4B19EB-52BE-1045-9B5F-482D278BFDDF}"/>
              </a:ext>
            </a:extLst>
          </p:cNvPr>
          <p:cNvSpPr/>
          <p:nvPr userDrawn="1"/>
        </p:nvSpPr>
        <p:spPr>
          <a:xfrm>
            <a:off x="6096000" y="1272209"/>
            <a:ext cx="5638800" cy="5128591"/>
          </a:xfrm>
          <a:prstGeom prst="rect">
            <a:avLst/>
          </a:prstGeom>
          <a:solidFill>
            <a:srgbClr val="57B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exte 5">
            <a:extLst>
              <a:ext uri="{FF2B5EF4-FFF2-40B4-BE49-F238E27FC236}">
                <a16:creationId xmlns:a16="http://schemas.microsoft.com/office/drawing/2014/main" id="{5EEC1AC2-EBB2-7446-ACDE-3FD12FEA48DA}"/>
              </a:ext>
            </a:extLst>
          </p:cNvPr>
          <p:cNvSpPr>
            <a:spLocks noGrp="1"/>
          </p:cNvSpPr>
          <p:nvPr>
            <p:ph type="body" sz="quarter" idx="11"/>
          </p:nvPr>
        </p:nvSpPr>
        <p:spPr>
          <a:xfrm>
            <a:off x="6718852" y="3429001"/>
            <a:ext cx="4015410" cy="2156790"/>
          </a:xfrm>
          <a:prstGeom prst="rect">
            <a:avLst/>
          </a:prstGeom>
        </p:spPr>
        <p:txBody>
          <a:bodyPr/>
          <a:lstStyle>
            <a:lvl1pPr marL="0" indent="0">
              <a:buNone/>
              <a:defRPr sz="3600" b="0" i="0">
                <a:solidFill>
                  <a:schemeClr val="bg1"/>
                </a:solidFill>
                <a:latin typeface="Arial MT Light" pitchFamily="2" charset="0"/>
                <a:cs typeface="Arial Black" panose="020B0604020202020204" pitchFamily="34" charset="0"/>
              </a:defRPr>
            </a:lvl1pPr>
          </a:lstStyle>
          <a:p>
            <a:pPr lvl="0"/>
            <a:r>
              <a:rPr lang="fr-FR"/>
              <a:t>Cliquez pour modifier les styles du texte du masque</a:t>
            </a:r>
          </a:p>
        </p:txBody>
      </p:sp>
      <p:pic>
        <p:nvPicPr>
          <p:cNvPr id="5" name="Image 4" descr="Une image contenant table, pièce, ordinateur, téléphone&#10;&#10;Description générée automatiquement">
            <a:extLst>
              <a:ext uri="{FF2B5EF4-FFF2-40B4-BE49-F238E27FC236}">
                <a16:creationId xmlns:a16="http://schemas.microsoft.com/office/drawing/2014/main" id="{D18E3576-235B-C24E-AC1B-9AE414E188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7198" y="1272206"/>
            <a:ext cx="5638800" cy="5128591"/>
          </a:xfrm>
          <a:prstGeom prst="rect">
            <a:avLst/>
          </a:prstGeom>
        </p:spPr>
      </p:pic>
    </p:spTree>
    <p:extLst>
      <p:ext uri="{BB962C8B-B14F-4D97-AF65-F5344CB8AC3E}">
        <p14:creationId xmlns:p14="http://schemas.microsoft.com/office/powerpoint/2010/main" val="1063853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e_1 COL">
    <p:spTree>
      <p:nvGrpSpPr>
        <p:cNvPr id="1" name=""/>
        <p:cNvGrpSpPr/>
        <p:nvPr/>
      </p:nvGrpSpPr>
      <p:grpSpPr>
        <a:xfrm>
          <a:off x="0" y="0"/>
          <a:ext cx="0" cy="0"/>
          <a:chOff x="0" y="0"/>
          <a:chExt cx="0" cy="0"/>
        </a:xfrm>
      </p:grpSpPr>
      <p:sp>
        <p:nvSpPr>
          <p:cNvPr id="9" name="Espace réservé du texte 9">
            <a:extLst>
              <a:ext uri="{FF2B5EF4-FFF2-40B4-BE49-F238E27FC236}">
                <a16:creationId xmlns:a16="http://schemas.microsoft.com/office/drawing/2014/main" id="{D48D3109-4619-5246-B41A-A2751CAC6E76}"/>
              </a:ext>
            </a:extLst>
          </p:cNvPr>
          <p:cNvSpPr>
            <a:spLocks noGrp="1"/>
          </p:cNvSpPr>
          <p:nvPr>
            <p:ph type="body" sz="quarter" idx="15"/>
          </p:nvPr>
        </p:nvSpPr>
        <p:spPr>
          <a:xfrm>
            <a:off x="458545" y="1333145"/>
            <a:ext cx="11279429" cy="4888194"/>
          </a:xfrm>
          <a:prstGeom prst="rect">
            <a:avLst/>
          </a:prstGeom>
        </p:spPr>
        <p:txBody>
          <a:bodyPr/>
          <a:lstStyle>
            <a:lvl1pPr>
              <a:buClr>
                <a:srgbClr val="E7366F"/>
              </a:buClr>
              <a:buFont typeface="Wingdings" pitchFamily="2" charset="2"/>
              <a:buChar char="ü"/>
              <a:defRPr sz="2000"/>
            </a:lvl1pPr>
            <a:lvl2pPr>
              <a:defRPr sz="1800"/>
            </a:lvl2pPr>
            <a:lvl3pPr marL="1143000" indent="-228600">
              <a:buFont typeface="Wingdings" panose="05000000000000000000" pitchFamily="2" charset="2"/>
              <a:buChar char="§"/>
              <a:defRPr sz="1600"/>
            </a:lvl3pPr>
            <a:lvl4pPr marL="1600200" indent="-228600">
              <a:buFont typeface="Courier New" panose="02070309020205020404" pitchFamily="49" charset="0"/>
              <a:buChar char="o"/>
              <a:defRPr sz="1400"/>
            </a:lvl4pPr>
            <a:lvl5pPr marL="2057400" indent="-228600">
              <a:buFont typeface="Wingdings" panose="05000000000000000000" pitchFamily="2" charset="2"/>
              <a:buChar char="ü"/>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Espace réservé de la date 11">
            <a:extLst>
              <a:ext uri="{FF2B5EF4-FFF2-40B4-BE49-F238E27FC236}">
                <a16:creationId xmlns:a16="http://schemas.microsoft.com/office/drawing/2014/main" id="{F14A3866-598C-4B4D-8CEF-8E8EB9E653CC}"/>
              </a:ext>
            </a:extLst>
          </p:cNvPr>
          <p:cNvSpPr>
            <a:spLocks noGrp="1"/>
          </p:cNvSpPr>
          <p:nvPr>
            <p:ph type="dt" sz="half" idx="16"/>
          </p:nvPr>
        </p:nvSpPr>
        <p:spPr/>
        <p:txBody>
          <a:bodyPr/>
          <a:lstStyle/>
          <a:p>
            <a:r>
              <a:rPr lang="fr-FR"/>
              <a:t>XX/01/2024</a:t>
            </a:r>
          </a:p>
        </p:txBody>
      </p:sp>
      <p:sp>
        <p:nvSpPr>
          <p:cNvPr id="13" name="Espace réservé du pied de page 12">
            <a:extLst>
              <a:ext uri="{FF2B5EF4-FFF2-40B4-BE49-F238E27FC236}">
                <a16:creationId xmlns:a16="http://schemas.microsoft.com/office/drawing/2014/main" id="{7AFFAEDD-8DC4-014F-A5FD-A6927A4E648C}"/>
              </a:ext>
            </a:extLst>
          </p:cNvPr>
          <p:cNvSpPr>
            <a:spLocks noGrp="1"/>
          </p:cNvSpPr>
          <p:nvPr>
            <p:ph type="ftr" sz="quarter" idx="17"/>
          </p:nvPr>
        </p:nvSpPr>
        <p:spPr/>
        <p:txBody>
          <a:bodyPr/>
          <a:lstStyle/>
          <a:p>
            <a:r>
              <a:rPr lang="fr-FR"/>
              <a:t>Webinaire CaRE</a:t>
            </a:r>
          </a:p>
        </p:txBody>
      </p:sp>
      <p:sp>
        <p:nvSpPr>
          <p:cNvPr id="14" name="Espace réservé du numéro de diapositive 13">
            <a:extLst>
              <a:ext uri="{FF2B5EF4-FFF2-40B4-BE49-F238E27FC236}">
                <a16:creationId xmlns:a16="http://schemas.microsoft.com/office/drawing/2014/main" id="{0A7DF736-A6EE-A649-AE58-4F2779BE5ECD}"/>
              </a:ext>
            </a:extLst>
          </p:cNvPr>
          <p:cNvSpPr>
            <a:spLocks noGrp="1"/>
          </p:cNvSpPr>
          <p:nvPr>
            <p:ph type="sldNum" sz="quarter" idx="18"/>
          </p:nvPr>
        </p:nvSpPr>
        <p:spPr/>
        <p:txBody>
          <a:bodyPr/>
          <a:lstStyle/>
          <a:p>
            <a:fld id="{4A897389-FDC9-4B4F-9058-9FB9E4529928}" type="slidenum">
              <a:rPr lang="fr-FR" smtClean="0"/>
              <a:t>‹N°›</a:t>
            </a:fld>
            <a:endParaRPr lang="fr-FR"/>
          </a:p>
        </p:txBody>
      </p:sp>
      <p:sp>
        <p:nvSpPr>
          <p:cNvPr id="15" name="Titre 14">
            <a:extLst>
              <a:ext uri="{FF2B5EF4-FFF2-40B4-BE49-F238E27FC236}">
                <a16:creationId xmlns:a16="http://schemas.microsoft.com/office/drawing/2014/main" id="{2FAD034F-BA59-5B42-843D-90BA2B19C171}"/>
              </a:ext>
            </a:extLst>
          </p:cNvPr>
          <p:cNvSpPr>
            <a:spLocks noGrp="1"/>
          </p:cNvSpPr>
          <p:nvPr>
            <p:ph type="title"/>
          </p:nvPr>
        </p:nvSpPr>
        <p:spPr>
          <a:xfrm>
            <a:off x="1768979" y="399100"/>
            <a:ext cx="7904859" cy="616429"/>
          </a:xfrm>
        </p:spPr>
        <p:txBody>
          <a:bodyPr/>
          <a:lstStyle/>
          <a:p>
            <a:r>
              <a:rPr lang="fr-FR"/>
              <a:t>Modifiez le style du titre</a:t>
            </a:r>
          </a:p>
        </p:txBody>
      </p:sp>
    </p:spTree>
    <p:extLst>
      <p:ext uri="{BB962C8B-B14F-4D97-AF65-F5344CB8AC3E}">
        <p14:creationId xmlns:p14="http://schemas.microsoft.com/office/powerpoint/2010/main" val="32358405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e_titre-COL-gauche-1 CO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8EF13B-65EE-A241-A96F-5C1BD90D1385}"/>
              </a:ext>
            </a:extLst>
          </p:cNvPr>
          <p:cNvSpPr>
            <a:spLocks noGrp="1"/>
          </p:cNvSpPr>
          <p:nvPr>
            <p:ph type="title"/>
          </p:nvPr>
        </p:nvSpPr>
        <p:spPr>
          <a:xfrm>
            <a:off x="1777525" y="399100"/>
            <a:ext cx="7921951" cy="616429"/>
          </a:xfrm>
        </p:spPr>
        <p:txBody>
          <a:bodyPr/>
          <a:lstStyle/>
          <a:p>
            <a:r>
              <a:rPr lang="fr-FR"/>
              <a:t>Modifiez le style du titre</a:t>
            </a:r>
          </a:p>
        </p:txBody>
      </p:sp>
      <p:sp>
        <p:nvSpPr>
          <p:cNvPr id="3" name="Espace réservé de la date 2">
            <a:extLst>
              <a:ext uri="{FF2B5EF4-FFF2-40B4-BE49-F238E27FC236}">
                <a16:creationId xmlns:a16="http://schemas.microsoft.com/office/drawing/2014/main" id="{B6DD949A-7567-0648-AA0E-E1657BB164C7}"/>
              </a:ext>
            </a:extLst>
          </p:cNvPr>
          <p:cNvSpPr>
            <a:spLocks noGrp="1"/>
          </p:cNvSpPr>
          <p:nvPr>
            <p:ph type="dt" sz="half" idx="10"/>
          </p:nvPr>
        </p:nvSpPr>
        <p:spPr/>
        <p:txBody>
          <a:bodyPr/>
          <a:lstStyle>
            <a:lvl1pPr>
              <a:defRPr sz="1000">
                <a:latin typeface="Arial" panose="020B0604020202020204" pitchFamily="34" charset="0"/>
                <a:cs typeface="Arial" panose="020B0604020202020204" pitchFamily="34" charset="0"/>
              </a:defRPr>
            </a:lvl1pPr>
          </a:lstStyle>
          <a:p>
            <a:r>
              <a:rPr lang="fr-FR"/>
              <a:t>XX/01/2024</a:t>
            </a:r>
          </a:p>
        </p:txBody>
      </p:sp>
      <p:sp>
        <p:nvSpPr>
          <p:cNvPr id="4" name="Espace réservé du pied de page 3">
            <a:extLst>
              <a:ext uri="{FF2B5EF4-FFF2-40B4-BE49-F238E27FC236}">
                <a16:creationId xmlns:a16="http://schemas.microsoft.com/office/drawing/2014/main" id="{6670091D-C6A0-E74D-AE8A-7F507D09133C}"/>
              </a:ext>
            </a:extLst>
          </p:cNvPr>
          <p:cNvSpPr>
            <a:spLocks noGrp="1"/>
          </p:cNvSpPr>
          <p:nvPr>
            <p:ph type="ftr" sz="quarter" idx="11"/>
          </p:nvPr>
        </p:nvSpPr>
        <p:spPr/>
        <p:txBody>
          <a:bodyPr/>
          <a:lstStyle>
            <a:lvl1pPr>
              <a:defRPr sz="1000">
                <a:latin typeface="Arial" panose="020B0604020202020204" pitchFamily="34" charset="0"/>
                <a:cs typeface="Arial" panose="020B0604020202020204" pitchFamily="34" charset="0"/>
              </a:defRPr>
            </a:lvl1pPr>
          </a:lstStyle>
          <a:p>
            <a:r>
              <a:rPr lang="fr-FR"/>
              <a:t>Webinaire CaRE</a:t>
            </a:r>
          </a:p>
        </p:txBody>
      </p:sp>
      <p:sp>
        <p:nvSpPr>
          <p:cNvPr id="5" name="Espace réservé du numéro de diapositive 4">
            <a:extLst>
              <a:ext uri="{FF2B5EF4-FFF2-40B4-BE49-F238E27FC236}">
                <a16:creationId xmlns:a16="http://schemas.microsoft.com/office/drawing/2014/main" id="{1C2454A3-0120-9840-B92A-296902EC55F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4A897389-FDC9-4B4F-9058-9FB9E4529928}" type="slidenum">
              <a:rPr lang="fr-FR" smtClean="0"/>
              <a:pPr/>
              <a:t>‹N°›</a:t>
            </a:fld>
            <a:endParaRPr lang="fr-FR" sz="1000"/>
          </a:p>
        </p:txBody>
      </p:sp>
      <p:sp>
        <p:nvSpPr>
          <p:cNvPr id="7" name="Espace réservé du texte 6">
            <a:extLst>
              <a:ext uri="{FF2B5EF4-FFF2-40B4-BE49-F238E27FC236}">
                <a16:creationId xmlns:a16="http://schemas.microsoft.com/office/drawing/2014/main" id="{2A25729B-5AEA-E54B-9F7C-6C2FD3DF6AAD}"/>
              </a:ext>
            </a:extLst>
          </p:cNvPr>
          <p:cNvSpPr>
            <a:spLocks noGrp="1"/>
          </p:cNvSpPr>
          <p:nvPr>
            <p:ph type="body" sz="quarter" idx="13" hasCustomPrompt="1"/>
          </p:nvPr>
        </p:nvSpPr>
        <p:spPr>
          <a:xfrm>
            <a:off x="554038" y="1384419"/>
            <a:ext cx="2228919" cy="4742916"/>
          </a:xfrm>
          <a:prstGeom prst="rect">
            <a:avLst/>
          </a:prstGeom>
        </p:spPr>
        <p:txBody>
          <a:bodyPr/>
          <a:lstStyle>
            <a:lvl1pPr marL="0" indent="0">
              <a:buNone/>
              <a:defRPr sz="2200" b="1">
                <a:solidFill>
                  <a:srgbClr val="1B6FB8"/>
                </a:solidFill>
              </a:defRPr>
            </a:lvl1pPr>
            <a:lvl2pPr marL="47625" indent="0">
              <a:buNone/>
              <a:tabLst/>
              <a:defRPr sz="1800" b="1"/>
            </a:lvl2pPr>
            <a:lvl3pPr marL="47625" indent="0">
              <a:buNone/>
              <a:tabLst/>
              <a:defRPr sz="1600"/>
            </a:lvl3pPr>
            <a:lvl4pPr marL="1371600" indent="0">
              <a:buNone/>
              <a:defRPr sz="1600"/>
            </a:lvl4pPr>
            <a:lvl5pPr marL="1389063" indent="0">
              <a:buNone/>
              <a:tabLst/>
              <a:defRPr sz="1600"/>
            </a:lvl5pPr>
          </a:lstStyle>
          <a:p>
            <a:pPr lvl="0"/>
            <a:r>
              <a:rPr lang="fr-FR"/>
              <a:t>CLIQUEZ POUR MODIFIER LES STYLES DU TEXTE DU MASQUE</a:t>
            </a:r>
          </a:p>
        </p:txBody>
      </p:sp>
      <p:sp>
        <p:nvSpPr>
          <p:cNvPr id="8" name="Espace réservé du texte 7">
            <a:extLst>
              <a:ext uri="{FF2B5EF4-FFF2-40B4-BE49-F238E27FC236}">
                <a16:creationId xmlns:a16="http://schemas.microsoft.com/office/drawing/2014/main" id="{A458E7E8-288B-3943-A5C7-A7D2F699B8A3}"/>
              </a:ext>
            </a:extLst>
          </p:cNvPr>
          <p:cNvSpPr>
            <a:spLocks noGrp="1"/>
          </p:cNvSpPr>
          <p:nvPr>
            <p:ph type="body" sz="quarter" idx="14" hasCustomPrompt="1"/>
          </p:nvPr>
        </p:nvSpPr>
        <p:spPr>
          <a:xfrm>
            <a:off x="3201747" y="1384420"/>
            <a:ext cx="8536225" cy="970416"/>
          </a:xfrm>
          <a:prstGeom prst="rect">
            <a:avLst/>
          </a:prstGeom>
        </p:spPr>
        <p:txBody>
          <a:bodyPr/>
          <a:lstStyle>
            <a:lvl1pPr marL="0" indent="0">
              <a:buNone/>
              <a:defRPr sz="1800" b="1"/>
            </a:lvl1pPr>
          </a:lstStyle>
          <a:p>
            <a:pPr lvl="0"/>
            <a:r>
              <a:rPr lang="fr-FR"/>
              <a:t>CLIQUEZ POUR MODIFIER LES STYLES DU TEXTE DU MASQUE</a:t>
            </a:r>
          </a:p>
        </p:txBody>
      </p:sp>
      <p:sp>
        <p:nvSpPr>
          <p:cNvPr id="10" name="Espace réservé du texte 9">
            <a:extLst>
              <a:ext uri="{FF2B5EF4-FFF2-40B4-BE49-F238E27FC236}">
                <a16:creationId xmlns:a16="http://schemas.microsoft.com/office/drawing/2014/main" id="{40E9687A-5B02-3A42-AFB6-6172A1028333}"/>
              </a:ext>
            </a:extLst>
          </p:cNvPr>
          <p:cNvSpPr>
            <a:spLocks noGrp="1"/>
          </p:cNvSpPr>
          <p:nvPr>
            <p:ph type="body" sz="quarter" idx="15"/>
          </p:nvPr>
        </p:nvSpPr>
        <p:spPr>
          <a:xfrm>
            <a:off x="3201747" y="2427006"/>
            <a:ext cx="8536225" cy="3629155"/>
          </a:xfrm>
          <a:prstGeom prst="rect">
            <a:avLst/>
          </a:prstGeom>
        </p:spPr>
        <p:txBody>
          <a:bodyPr/>
          <a:lstStyle>
            <a:lvl1pPr>
              <a:buClr>
                <a:srgbClr val="E7366F"/>
              </a:buClr>
              <a:buFont typeface="Wingdings" pitchFamily="2" charset="2"/>
              <a:buChar char="ü"/>
              <a:defRPr sz="1600"/>
            </a:lvl1pPr>
            <a:lvl2pPr>
              <a:defRPr sz="1600"/>
            </a:lvl2pPr>
            <a:lvl3pPr>
              <a:defRPr sz="16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069025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e_Photo">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85DF9886-801E-2643-AA08-C78287179587}"/>
              </a:ext>
            </a:extLst>
          </p:cNvPr>
          <p:cNvSpPr>
            <a:spLocks noGrp="1"/>
          </p:cNvSpPr>
          <p:nvPr>
            <p:ph type="body" sz="quarter" idx="14" hasCustomPrompt="1"/>
          </p:nvPr>
        </p:nvSpPr>
        <p:spPr>
          <a:xfrm>
            <a:off x="4631634" y="1361438"/>
            <a:ext cx="6722166" cy="604525"/>
          </a:xfrm>
          <a:prstGeom prst="rect">
            <a:avLst/>
          </a:prstGeom>
        </p:spPr>
        <p:txBody>
          <a:bodyPr/>
          <a:lstStyle>
            <a:lvl1pPr marL="0" indent="0">
              <a:buNone/>
              <a:defRPr sz="1800" b="1"/>
            </a:lvl1pPr>
          </a:lstStyle>
          <a:p>
            <a:pPr lvl="0"/>
            <a:r>
              <a:rPr lang="fr-FR"/>
              <a:t>CLIQUEZ POUR MODIFIER LES STYLES DU TEXTE DU MASQUE</a:t>
            </a:r>
          </a:p>
        </p:txBody>
      </p:sp>
      <p:sp>
        <p:nvSpPr>
          <p:cNvPr id="9" name="Espace réservé du texte 9">
            <a:extLst>
              <a:ext uri="{FF2B5EF4-FFF2-40B4-BE49-F238E27FC236}">
                <a16:creationId xmlns:a16="http://schemas.microsoft.com/office/drawing/2014/main" id="{D48D3109-4619-5246-B41A-A2751CAC6E76}"/>
              </a:ext>
            </a:extLst>
          </p:cNvPr>
          <p:cNvSpPr>
            <a:spLocks noGrp="1"/>
          </p:cNvSpPr>
          <p:nvPr>
            <p:ph type="body" sz="quarter" idx="15"/>
          </p:nvPr>
        </p:nvSpPr>
        <p:spPr>
          <a:xfrm>
            <a:off x="4631634" y="2093721"/>
            <a:ext cx="6722165" cy="3916720"/>
          </a:xfrm>
          <a:prstGeom prst="rect">
            <a:avLst/>
          </a:prstGeom>
        </p:spPr>
        <p:txBody>
          <a:bodyPr/>
          <a:lstStyle>
            <a:lvl1pPr>
              <a:buClr>
                <a:srgbClr val="E7366F"/>
              </a:buClr>
              <a:buFont typeface="Wingdings" pitchFamily="2" charset="2"/>
              <a:buChar char="ü"/>
              <a:defRPr sz="1600"/>
            </a:lvl1pPr>
            <a:lvl2pPr>
              <a:defRPr sz="1600"/>
            </a:lvl2pPr>
            <a:lvl3pPr>
              <a:defRPr sz="16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Espace réservé de la date 11">
            <a:extLst>
              <a:ext uri="{FF2B5EF4-FFF2-40B4-BE49-F238E27FC236}">
                <a16:creationId xmlns:a16="http://schemas.microsoft.com/office/drawing/2014/main" id="{F14A3866-598C-4B4D-8CEF-8E8EB9E653CC}"/>
              </a:ext>
            </a:extLst>
          </p:cNvPr>
          <p:cNvSpPr>
            <a:spLocks noGrp="1"/>
          </p:cNvSpPr>
          <p:nvPr>
            <p:ph type="dt" sz="half" idx="16"/>
          </p:nvPr>
        </p:nvSpPr>
        <p:spPr/>
        <p:txBody>
          <a:bodyPr/>
          <a:lstStyle/>
          <a:p>
            <a:r>
              <a:rPr lang="fr-FR"/>
              <a:t>XX/01/2024</a:t>
            </a:r>
          </a:p>
        </p:txBody>
      </p:sp>
      <p:sp>
        <p:nvSpPr>
          <p:cNvPr id="13" name="Espace réservé du pied de page 12">
            <a:extLst>
              <a:ext uri="{FF2B5EF4-FFF2-40B4-BE49-F238E27FC236}">
                <a16:creationId xmlns:a16="http://schemas.microsoft.com/office/drawing/2014/main" id="{7AFFAEDD-8DC4-014F-A5FD-A6927A4E648C}"/>
              </a:ext>
            </a:extLst>
          </p:cNvPr>
          <p:cNvSpPr>
            <a:spLocks noGrp="1"/>
          </p:cNvSpPr>
          <p:nvPr>
            <p:ph type="ftr" sz="quarter" idx="17"/>
          </p:nvPr>
        </p:nvSpPr>
        <p:spPr/>
        <p:txBody>
          <a:bodyPr/>
          <a:lstStyle/>
          <a:p>
            <a:r>
              <a:rPr lang="fr-FR"/>
              <a:t>Webinaire CaRE</a:t>
            </a:r>
          </a:p>
        </p:txBody>
      </p:sp>
      <p:sp>
        <p:nvSpPr>
          <p:cNvPr id="14" name="Espace réservé du numéro de diapositive 13">
            <a:extLst>
              <a:ext uri="{FF2B5EF4-FFF2-40B4-BE49-F238E27FC236}">
                <a16:creationId xmlns:a16="http://schemas.microsoft.com/office/drawing/2014/main" id="{0A7DF736-A6EE-A649-AE58-4F2779BE5ECD}"/>
              </a:ext>
            </a:extLst>
          </p:cNvPr>
          <p:cNvSpPr>
            <a:spLocks noGrp="1"/>
          </p:cNvSpPr>
          <p:nvPr>
            <p:ph type="sldNum" sz="quarter" idx="18"/>
          </p:nvPr>
        </p:nvSpPr>
        <p:spPr/>
        <p:txBody>
          <a:bodyPr/>
          <a:lstStyle/>
          <a:p>
            <a:fld id="{4A897389-FDC9-4B4F-9058-9FB9E4529928}" type="slidenum">
              <a:rPr lang="fr-FR" smtClean="0"/>
              <a:t>‹N°›</a:t>
            </a:fld>
            <a:endParaRPr lang="fr-FR"/>
          </a:p>
        </p:txBody>
      </p:sp>
      <p:sp>
        <p:nvSpPr>
          <p:cNvPr id="15" name="Titre 14">
            <a:extLst>
              <a:ext uri="{FF2B5EF4-FFF2-40B4-BE49-F238E27FC236}">
                <a16:creationId xmlns:a16="http://schemas.microsoft.com/office/drawing/2014/main" id="{2FAD034F-BA59-5B42-843D-90BA2B19C171}"/>
              </a:ext>
            </a:extLst>
          </p:cNvPr>
          <p:cNvSpPr>
            <a:spLocks noGrp="1"/>
          </p:cNvSpPr>
          <p:nvPr>
            <p:ph type="title"/>
          </p:nvPr>
        </p:nvSpPr>
        <p:spPr>
          <a:xfrm>
            <a:off x="1794618" y="399100"/>
            <a:ext cx="7905974" cy="616429"/>
          </a:xfrm>
        </p:spPr>
        <p:txBody>
          <a:bodyPr/>
          <a:lstStyle/>
          <a:p>
            <a:r>
              <a:rPr lang="fr-FR"/>
              <a:t>Modifiez le style du titre</a:t>
            </a:r>
          </a:p>
        </p:txBody>
      </p:sp>
      <p:sp>
        <p:nvSpPr>
          <p:cNvPr id="10" name="Espace réservé pour une image  8">
            <a:extLst>
              <a:ext uri="{FF2B5EF4-FFF2-40B4-BE49-F238E27FC236}">
                <a16:creationId xmlns:a16="http://schemas.microsoft.com/office/drawing/2014/main" id="{70C8563A-D858-8A4F-B28E-CB448CB15F78}"/>
              </a:ext>
            </a:extLst>
          </p:cNvPr>
          <p:cNvSpPr>
            <a:spLocks noGrp="1"/>
          </p:cNvSpPr>
          <p:nvPr>
            <p:ph type="pic" sz="quarter" idx="19"/>
          </p:nvPr>
        </p:nvSpPr>
        <p:spPr>
          <a:xfrm>
            <a:off x="458545" y="1341690"/>
            <a:ext cx="3795403" cy="4668751"/>
          </a:xfrm>
          <a:prstGeom prst="rect">
            <a:avLst/>
          </a:prstGeom>
        </p:spPr>
        <p:txBody>
          <a:bodyPr/>
          <a:lstStyle/>
          <a:p>
            <a:endParaRPr lang="fr-FR"/>
          </a:p>
        </p:txBody>
      </p:sp>
    </p:spTree>
    <p:extLst>
      <p:ext uri="{BB962C8B-B14F-4D97-AF65-F5344CB8AC3E}">
        <p14:creationId xmlns:p14="http://schemas.microsoft.com/office/powerpoint/2010/main" val="35763701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e_3 CO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8EF13B-65EE-A241-A96F-5C1BD90D1385}"/>
              </a:ext>
            </a:extLst>
          </p:cNvPr>
          <p:cNvSpPr>
            <a:spLocks noGrp="1"/>
          </p:cNvSpPr>
          <p:nvPr>
            <p:ph type="title"/>
          </p:nvPr>
        </p:nvSpPr>
        <p:spPr>
          <a:xfrm>
            <a:off x="1794618" y="399100"/>
            <a:ext cx="7921950" cy="616429"/>
          </a:xfrm>
        </p:spPr>
        <p:txBody>
          <a:bodyPr/>
          <a:lstStyle/>
          <a:p>
            <a:r>
              <a:rPr lang="fr-FR"/>
              <a:t>Modifiez le style du titre</a:t>
            </a:r>
          </a:p>
        </p:txBody>
      </p:sp>
      <p:sp>
        <p:nvSpPr>
          <p:cNvPr id="3" name="Espace réservé de la date 2">
            <a:extLst>
              <a:ext uri="{FF2B5EF4-FFF2-40B4-BE49-F238E27FC236}">
                <a16:creationId xmlns:a16="http://schemas.microsoft.com/office/drawing/2014/main" id="{B6DD949A-7567-0648-AA0E-E1657BB164C7}"/>
              </a:ext>
            </a:extLst>
          </p:cNvPr>
          <p:cNvSpPr>
            <a:spLocks noGrp="1"/>
          </p:cNvSpPr>
          <p:nvPr>
            <p:ph type="dt" sz="half" idx="10"/>
          </p:nvPr>
        </p:nvSpPr>
        <p:spPr/>
        <p:txBody>
          <a:bodyPr/>
          <a:lstStyle>
            <a:lvl1pPr>
              <a:defRPr sz="1000">
                <a:latin typeface="Arial" panose="020B0604020202020204" pitchFamily="34" charset="0"/>
                <a:cs typeface="Arial" panose="020B0604020202020204" pitchFamily="34" charset="0"/>
              </a:defRPr>
            </a:lvl1pPr>
          </a:lstStyle>
          <a:p>
            <a:r>
              <a:rPr lang="fr-FR"/>
              <a:t>XX/01/2024</a:t>
            </a:r>
          </a:p>
        </p:txBody>
      </p:sp>
      <p:sp>
        <p:nvSpPr>
          <p:cNvPr id="4" name="Espace réservé du pied de page 3">
            <a:extLst>
              <a:ext uri="{FF2B5EF4-FFF2-40B4-BE49-F238E27FC236}">
                <a16:creationId xmlns:a16="http://schemas.microsoft.com/office/drawing/2014/main" id="{6670091D-C6A0-E74D-AE8A-7F507D09133C}"/>
              </a:ext>
            </a:extLst>
          </p:cNvPr>
          <p:cNvSpPr>
            <a:spLocks noGrp="1"/>
          </p:cNvSpPr>
          <p:nvPr>
            <p:ph type="ftr" sz="quarter" idx="11"/>
          </p:nvPr>
        </p:nvSpPr>
        <p:spPr/>
        <p:txBody>
          <a:bodyPr/>
          <a:lstStyle>
            <a:lvl1pPr>
              <a:defRPr sz="1000">
                <a:latin typeface="Arial" panose="020B0604020202020204" pitchFamily="34" charset="0"/>
                <a:cs typeface="Arial" panose="020B0604020202020204" pitchFamily="34" charset="0"/>
              </a:defRPr>
            </a:lvl1pPr>
          </a:lstStyle>
          <a:p>
            <a:r>
              <a:rPr lang="fr-FR"/>
              <a:t>Webinaire CaRE</a:t>
            </a:r>
          </a:p>
        </p:txBody>
      </p:sp>
      <p:sp>
        <p:nvSpPr>
          <p:cNvPr id="5" name="Espace réservé du numéro de diapositive 4">
            <a:extLst>
              <a:ext uri="{FF2B5EF4-FFF2-40B4-BE49-F238E27FC236}">
                <a16:creationId xmlns:a16="http://schemas.microsoft.com/office/drawing/2014/main" id="{1C2454A3-0120-9840-B92A-296902EC55F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4A897389-FDC9-4B4F-9058-9FB9E4529928}" type="slidenum">
              <a:rPr lang="fr-FR" smtClean="0"/>
              <a:pPr/>
              <a:t>‹N°›</a:t>
            </a:fld>
            <a:endParaRPr lang="fr-FR" sz="1000"/>
          </a:p>
        </p:txBody>
      </p:sp>
      <p:sp>
        <p:nvSpPr>
          <p:cNvPr id="8" name="Espace réservé du texte 7">
            <a:extLst>
              <a:ext uri="{FF2B5EF4-FFF2-40B4-BE49-F238E27FC236}">
                <a16:creationId xmlns:a16="http://schemas.microsoft.com/office/drawing/2014/main" id="{A458E7E8-288B-3943-A5C7-A7D2F699B8A3}"/>
              </a:ext>
            </a:extLst>
          </p:cNvPr>
          <p:cNvSpPr>
            <a:spLocks noGrp="1"/>
          </p:cNvSpPr>
          <p:nvPr>
            <p:ph type="body" sz="quarter" idx="14" hasCustomPrompt="1"/>
          </p:nvPr>
        </p:nvSpPr>
        <p:spPr>
          <a:xfrm>
            <a:off x="458545" y="1350234"/>
            <a:ext cx="11279429" cy="452927"/>
          </a:xfrm>
          <a:prstGeom prst="rect">
            <a:avLst/>
          </a:prstGeom>
        </p:spPr>
        <p:txBody>
          <a:bodyPr/>
          <a:lstStyle>
            <a:lvl1pPr marL="0" indent="0">
              <a:buNone/>
              <a:defRPr sz="1800" b="1"/>
            </a:lvl1pPr>
          </a:lstStyle>
          <a:p>
            <a:pPr lvl="0"/>
            <a:r>
              <a:rPr lang="fr-FR"/>
              <a:t>CLIQUEZ POUR MODIFIER LES STYLES DU TEXTE DU MASQUE</a:t>
            </a:r>
          </a:p>
        </p:txBody>
      </p:sp>
      <p:sp>
        <p:nvSpPr>
          <p:cNvPr id="10" name="Espace réservé du texte 9">
            <a:extLst>
              <a:ext uri="{FF2B5EF4-FFF2-40B4-BE49-F238E27FC236}">
                <a16:creationId xmlns:a16="http://schemas.microsoft.com/office/drawing/2014/main" id="{40E9687A-5B02-3A42-AFB6-6172A1028333}"/>
              </a:ext>
            </a:extLst>
          </p:cNvPr>
          <p:cNvSpPr>
            <a:spLocks noGrp="1"/>
          </p:cNvSpPr>
          <p:nvPr>
            <p:ph type="body" sz="quarter" idx="15"/>
          </p:nvPr>
        </p:nvSpPr>
        <p:spPr>
          <a:xfrm>
            <a:off x="458546" y="1914258"/>
            <a:ext cx="3596620" cy="4108855"/>
          </a:xfrm>
          <a:prstGeom prst="rect">
            <a:avLst/>
          </a:prstGeom>
        </p:spPr>
        <p:txBody>
          <a:bodyPr/>
          <a:lstStyle>
            <a:lvl1pPr>
              <a:buClr>
                <a:srgbClr val="E7366F"/>
              </a:buClr>
              <a:buFont typeface="Wingdings" pitchFamily="2" charset="2"/>
              <a:buChar char="ü"/>
              <a:defRPr sz="1600"/>
            </a:lvl1pPr>
            <a:lvl2pPr>
              <a:defRPr sz="1600"/>
            </a:lvl2pPr>
            <a:lvl3pPr>
              <a:defRPr sz="16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4" name="Espace réservé du texte 9">
            <a:extLst>
              <a:ext uri="{FF2B5EF4-FFF2-40B4-BE49-F238E27FC236}">
                <a16:creationId xmlns:a16="http://schemas.microsoft.com/office/drawing/2014/main" id="{D00A0424-AA5D-F141-8EBD-EE28B4F3DDB8}"/>
              </a:ext>
            </a:extLst>
          </p:cNvPr>
          <p:cNvSpPr>
            <a:spLocks noGrp="1"/>
          </p:cNvSpPr>
          <p:nvPr>
            <p:ph type="body" sz="quarter" idx="16"/>
          </p:nvPr>
        </p:nvSpPr>
        <p:spPr>
          <a:xfrm>
            <a:off x="4314928" y="1914258"/>
            <a:ext cx="3596620" cy="4108855"/>
          </a:xfrm>
          <a:prstGeom prst="rect">
            <a:avLst/>
          </a:prstGeom>
        </p:spPr>
        <p:txBody>
          <a:bodyPr/>
          <a:lstStyle>
            <a:lvl1pPr>
              <a:buClr>
                <a:srgbClr val="E7366F"/>
              </a:buClr>
              <a:buFont typeface="Wingdings" pitchFamily="2" charset="2"/>
              <a:buChar char="ü"/>
              <a:defRPr lang="fr-FR" sz="1600" kern="1200" dirty="0">
                <a:solidFill>
                  <a:srgbClr val="706F6F"/>
                </a:solidFill>
                <a:latin typeface="Arial" panose="020B0604020202020204" pitchFamily="34" charset="0"/>
                <a:ea typeface="+mn-ea"/>
                <a:cs typeface="Arial" panose="020B0604020202020204" pitchFamily="34" charset="0"/>
              </a:defRPr>
            </a:lvl1pPr>
            <a:lvl2pPr>
              <a:defRPr sz="1600"/>
            </a:lvl2pPr>
            <a:lvl3pPr>
              <a:defRPr sz="16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 name="Espace réservé du texte 9">
            <a:extLst>
              <a:ext uri="{FF2B5EF4-FFF2-40B4-BE49-F238E27FC236}">
                <a16:creationId xmlns:a16="http://schemas.microsoft.com/office/drawing/2014/main" id="{160CF007-FDAE-9C4E-B5BB-EB63C4AB890D}"/>
              </a:ext>
            </a:extLst>
          </p:cNvPr>
          <p:cNvSpPr>
            <a:spLocks noGrp="1"/>
          </p:cNvSpPr>
          <p:nvPr>
            <p:ph type="body" sz="quarter" idx="17"/>
          </p:nvPr>
        </p:nvSpPr>
        <p:spPr>
          <a:xfrm>
            <a:off x="8171311" y="1914258"/>
            <a:ext cx="3596620" cy="4108855"/>
          </a:xfrm>
          <a:prstGeom prst="rect">
            <a:avLst/>
          </a:prstGeom>
        </p:spPr>
        <p:txBody>
          <a:bodyPr/>
          <a:lstStyle>
            <a:lvl1pPr>
              <a:buClr>
                <a:srgbClr val="E7366F"/>
              </a:buClr>
              <a:buFont typeface="Wingdings" pitchFamily="2" charset="2"/>
              <a:buChar char="ü"/>
              <a:defRPr sz="1600"/>
            </a:lvl1pPr>
            <a:lvl2pPr>
              <a:defRPr sz="1600"/>
            </a:lvl2pPr>
            <a:lvl3pPr>
              <a:defRPr sz="16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317682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e-2 CO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8EF13B-65EE-A241-A96F-5C1BD90D1385}"/>
              </a:ext>
            </a:extLst>
          </p:cNvPr>
          <p:cNvSpPr>
            <a:spLocks noGrp="1"/>
          </p:cNvSpPr>
          <p:nvPr>
            <p:ph type="title"/>
          </p:nvPr>
        </p:nvSpPr>
        <p:spPr>
          <a:xfrm>
            <a:off x="2570748" y="399100"/>
            <a:ext cx="6831669" cy="616429"/>
          </a:xfrm>
        </p:spPr>
        <p:txBody>
          <a:bodyPr/>
          <a:lstStyle/>
          <a:p>
            <a:r>
              <a:rPr lang="fr-FR"/>
              <a:t>Modifiez le style du titre</a:t>
            </a:r>
          </a:p>
        </p:txBody>
      </p:sp>
      <p:sp>
        <p:nvSpPr>
          <p:cNvPr id="3" name="Espace réservé de la date 2">
            <a:extLst>
              <a:ext uri="{FF2B5EF4-FFF2-40B4-BE49-F238E27FC236}">
                <a16:creationId xmlns:a16="http://schemas.microsoft.com/office/drawing/2014/main" id="{B6DD949A-7567-0648-AA0E-E1657BB164C7}"/>
              </a:ext>
            </a:extLst>
          </p:cNvPr>
          <p:cNvSpPr>
            <a:spLocks noGrp="1"/>
          </p:cNvSpPr>
          <p:nvPr>
            <p:ph type="dt" sz="half" idx="10"/>
          </p:nvPr>
        </p:nvSpPr>
        <p:spPr/>
        <p:txBody>
          <a:bodyPr/>
          <a:lstStyle>
            <a:lvl1pPr>
              <a:defRPr sz="1000">
                <a:latin typeface="Arial" panose="020B0604020202020204" pitchFamily="34" charset="0"/>
                <a:cs typeface="Arial" panose="020B0604020202020204" pitchFamily="34" charset="0"/>
              </a:defRPr>
            </a:lvl1pPr>
          </a:lstStyle>
          <a:p>
            <a:r>
              <a:rPr lang="fr-FR"/>
              <a:t>XX/01/2024</a:t>
            </a:r>
          </a:p>
        </p:txBody>
      </p:sp>
      <p:sp>
        <p:nvSpPr>
          <p:cNvPr id="4" name="Espace réservé du pied de page 3">
            <a:extLst>
              <a:ext uri="{FF2B5EF4-FFF2-40B4-BE49-F238E27FC236}">
                <a16:creationId xmlns:a16="http://schemas.microsoft.com/office/drawing/2014/main" id="{6670091D-C6A0-E74D-AE8A-7F507D09133C}"/>
              </a:ext>
            </a:extLst>
          </p:cNvPr>
          <p:cNvSpPr>
            <a:spLocks noGrp="1"/>
          </p:cNvSpPr>
          <p:nvPr>
            <p:ph type="ftr" sz="quarter" idx="11"/>
          </p:nvPr>
        </p:nvSpPr>
        <p:spPr/>
        <p:txBody>
          <a:bodyPr/>
          <a:lstStyle>
            <a:lvl1pPr>
              <a:defRPr sz="1000">
                <a:latin typeface="Arial" panose="020B0604020202020204" pitchFamily="34" charset="0"/>
                <a:cs typeface="Arial" panose="020B0604020202020204" pitchFamily="34" charset="0"/>
              </a:defRPr>
            </a:lvl1pPr>
          </a:lstStyle>
          <a:p>
            <a:r>
              <a:rPr lang="fr-FR"/>
              <a:t>Webinaire CaRE</a:t>
            </a:r>
          </a:p>
        </p:txBody>
      </p:sp>
      <p:sp>
        <p:nvSpPr>
          <p:cNvPr id="5" name="Espace réservé du numéro de diapositive 4">
            <a:extLst>
              <a:ext uri="{FF2B5EF4-FFF2-40B4-BE49-F238E27FC236}">
                <a16:creationId xmlns:a16="http://schemas.microsoft.com/office/drawing/2014/main" id="{1C2454A3-0120-9840-B92A-296902EC55F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4A897389-FDC9-4B4F-9058-9FB9E4529928}" type="slidenum">
              <a:rPr lang="fr-FR" smtClean="0"/>
              <a:pPr/>
              <a:t>‹N°›</a:t>
            </a:fld>
            <a:endParaRPr lang="fr-FR" sz="1000"/>
          </a:p>
        </p:txBody>
      </p:sp>
      <p:sp>
        <p:nvSpPr>
          <p:cNvPr id="8" name="Espace réservé du texte 7">
            <a:extLst>
              <a:ext uri="{FF2B5EF4-FFF2-40B4-BE49-F238E27FC236}">
                <a16:creationId xmlns:a16="http://schemas.microsoft.com/office/drawing/2014/main" id="{A458E7E8-288B-3943-A5C7-A7D2F699B8A3}"/>
              </a:ext>
            </a:extLst>
          </p:cNvPr>
          <p:cNvSpPr>
            <a:spLocks noGrp="1"/>
          </p:cNvSpPr>
          <p:nvPr>
            <p:ph type="body" sz="quarter" idx="14" hasCustomPrompt="1"/>
          </p:nvPr>
        </p:nvSpPr>
        <p:spPr>
          <a:xfrm>
            <a:off x="458545" y="1348766"/>
            <a:ext cx="11279429" cy="351847"/>
          </a:xfrm>
          <a:prstGeom prst="rect">
            <a:avLst/>
          </a:prstGeom>
        </p:spPr>
        <p:txBody>
          <a:bodyPr/>
          <a:lstStyle>
            <a:lvl1pPr marL="0" indent="0">
              <a:buNone/>
              <a:defRPr sz="1800" b="1"/>
            </a:lvl1pPr>
          </a:lstStyle>
          <a:p>
            <a:pPr lvl="0"/>
            <a:r>
              <a:rPr lang="fr-FR"/>
              <a:t>CLIQUEZ POUR MODIFIER LES STYLES DU TEXTE DU MASQUE</a:t>
            </a:r>
          </a:p>
        </p:txBody>
      </p:sp>
      <p:sp>
        <p:nvSpPr>
          <p:cNvPr id="10" name="Espace réservé du texte 9">
            <a:extLst>
              <a:ext uri="{FF2B5EF4-FFF2-40B4-BE49-F238E27FC236}">
                <a16:creationId xmlns:a16="http://schemas.microsoft.com/office/drawing/2014/main" id="{40E9687A-5B02-3A42-AFB6-6172A1028333}"/>
              </a:ext>
            </a:extLst>
          </p:cNvPr>
          <p:cNvSpPr>
            <a:spLocks noGrp="1"/>
          </p:cNvSpPr>
          <p:nvPr>
            <p:ph type="body" sz="quarter" idx="15"/>
          </p:nvPr>
        </p:nvSpPr>
        <p:spPr>
          <a:xfrm>
            <a:off x="458546" y="1786071"/>
            <a:ext cx="5365784" cy="4237042"/>
          </a:xfrm>
          <a:prstGeom prst="rect">
            <a:avLst/>
          </a:prstGeom>
        </p:spPr>
        <p:txBody>
          <a:bodyPr/>
          <a:lstStyle>
            <a:lvl1pPr>
              <a:buClr>
                <a:srgbClr val="E7366F"/>
              </a:buClr>
              <a:buFont typeface="Wingdings" pitchFamily="2" charset="2"/>
              <a:buChar char="ü"/>
              <a:defRPr sz="1600"/>
            </a:lvl1pPr>
            <a:lvl2pPr>
              <a:defRPr sz="1600"/>
            </a:lvl2pPr>
            <a:lvl3pPr>
              <a:defRPr sz="16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Espace réservé du texte 9">
            <a:extLst>
              <a:ext uri="{FF2B5EF4-FFF2-40B4-BE49-F238E27FC236}">
                <a16:creationId xmlns:a16="http://schemas.microsoft.com/office/drawing/2014/main" id="{2DAA330B-CD3F-4843-A6F1-9EB558576091}"/>
              </a:ext>
            </a:extLst>
          </p:cNvPr>
          <p:cNvSpPr>
            <a:spLocks noGrp="1"/>
          </p:cNvSpPr>
          <p:nvPr>
            <p:ph type="body" sz="quarter" idx="16"/>
          </p:nvPr>
        </p:nvSpPr>
        <p:spPr>
          <a:xfrm>
            <a:off x="6382268" y="1786071"/>
            <a:ext cx="5365784" cy="4237042"/>
          </a:xfrm>
          <a:prstGeom prst="rect">
            <a:avLst/>
          </a:prstGeom>
        </p:spPr>
        <p:txBody>
          <a:bodyPr/>
          <a:lstStyle>
            <a:lvl1pPr>
              <a:buClr>
                <a:srgbClr val="E7366F"/>
              </a:buClr>
              <a:buFont typeface="Wingdings" pitchFamily="2" charset="2"/>
              <a:buChar char="ü"/>
              <a:defRPr sz="1600"/>
            </a:lvl1pPr>
            <a:lvl2pPr>
              <a:defRPr sz="1600"/>
            </a:lvl2pPr>
            <a:lvl3pPr>
              <a:defRPr sz="16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589689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e_titre-COL-gauche-1 CO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8EF13B-65EE-A241-A96F-5C1BD90D1385}"/>
              </a:ext>
            </a:extLst>
          </p:cNvPr>
          <p:cNvSpPr>
            <a:spLocks noGrp="1"/>
          </p:cNvSpPr>
          <p:nvPr>
            <p:ph type="title"/>
          </p:nvPr>
        </p:nvSpPr>
        <p:spPr>
          <a:xfrm>
            <a:off x="1777525" y="399100"/>
            <a:ext cx="7921951" cy="616429"/>
          </a:xfrm>
        </p:spPr>
        <p:txBody>
          <a:bodyPr/>
          <a:lstStyle/>
          <a:p>
            <a:r>
              <a:rPr lang="fr-FR"/>
              <a:t>Modifiez le style du titre</a:t>
            </a:r>
          </a:p>
        </p:txBody>
      </p:sp>
      <p:sp>
        <p:nvSpPr>
          <p:cNvPr id="3" name="Espace réservé de la date 2">
            <a:extLst>
              <a:ext uri="{FF2B5EF4-FFF2-40B4-BE49-F238E27FC236}">
                <a16:creationId xmlns:a16="http://schemas.microsoft.com/office/drawing/2014/main" id="{B6DD949A-7567-0648-AA0E-E1657BB164C7}"/>
              </a:ext>
            </a:extLst>
          </p:cNvPr>
          <p:cNvSpPr>
            <a:spLocks noGrp="1"/>
          </p:cNvSpPr>
          <p:nvPr>
            <p:ph type="dt" sz="half" idx="10"/>
          </p:nvPr>
        </p:nvSpPr>
        <p:spPr/>
        <p:txBody>
          <a:bodyPr/>
          <a:lstStyle>
            <a:lvl1pPr>
              <a:defRPr sz="1000">
                <a:latin typeface="Arial" panose="020B0604020202020204" pitchFamily="34" charset="0"/>
                <a:cs typeface="Arial" panose="020B0604020202020204" pitchFamily="34" charset="0"/>
              </a:defRPr>
            </a:lvl1pPr>
          </a:lstStyle>
          <a:p>
            <a:r>
              <a:rPr lang="fr-FR"/>
              <a:t>XX/01/2024</a:t>
            </a:r>
          </a:p>
        </p:txBody>
      </p:sp>
      <p:sp>
        <p:nvSpPr>
          <p:cNvPr id="4" name="Espace réservé du pied de page 3">
            <a:extLst>
              <a:ext uri="{FF2B5EF4-FFF2-40B4-BE49-F238E27FC236}">
                <a16:creationId xmlns:a16="http://schemas.microsoft.com/office/drawing/2014/main" id="{6670091D-C6A0-E74D-AE8A-7F507D09133C}"/>
              </a:ext>
            </a:extLst>
          </p:cNvPr>
          <p:cNvSpPr>
            <a:spLocks noGrp="1"/>
          </p:cNvSpPr>
          <p:nvPr>
            <p:ph type="ftr" sz="quarter" idx="11"/>
          </p:nvPr>
        </p:nvSpPr>
        <p:spPr/>
        <p:txBody>
          <a:bodyPr/>
          <a:lstStyle>
            <a:lvl1pPr>
              <a:defRPr sz="1000">
                <a:latin typeface="Arial" panose="020B0604020202020204" pitchFamily="34" charset="0"/>
                <a:cs typeface="Arial" panose="020B0604020202020204" pitchFamily="34" charset="0"/>
              </a:defRPr>
            </a:lvl1pPr>
          </a:lstStyle>
          <a:p>
            <a:r>
              <a:rPr lang="fr-FR"/>
              <a:t>Webinaire CaRE</a:t>
            </a:r>
          </a:p>
        </p:txBody>
      </p:sp>
      <p:sp>
        <p:nvSpPr>
          <p:cNvPr id="5" name="Espace réservé du numéro de diapositive 4">
            <a:extLst>
              <a:ext uri="{FF2B5EF4-FFF2-40B4-BE49-F238E27FC236}">
                <a16:creationId xmlns:a16="http://schemas.microsoft.com/office/drawing/2014/main" id="{1C2454A3-0120-9840-B92A-296902EC55F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4A897389-FDC9-4B4F-9058-9FB9E4529928}" type="slidenum">
              <a:rPr lang="fr-FR" smtClean="0"/>
              <a:pPr/>
              <a:t>‹N°›</a:t>
            </a:fld>
            <a:endParaRPr lang="fr-FR" sz="1000"/>
          </a:p>
        </p:txBody>
      </p:sp>
      <p:sp>
        <p:nvSpPr>
          <p:cNvPr id="7" name="Espace réservé du texte 6">
            <a:extLst>
              <a:ext uri="{FF2B5EF4-FFF2-40B4-BE49-F238E27FC236}">
                <a16:creationId xmlns:a16="http://schemas.microsoft.com/office/drawing/2014/main" id="{2A25729B-5AEA-E54B-9F7C-6C2FD3DF6AAD}"/>
              </a:ext>
            </a:extLst>
          </p:cNvPr>
          <p:cNvSpPr>
            <a:spLocks noGrp="1"/>
          </p:cNvSpPr>
          <p:nvPr>
            <p:ph type="body" sz="quarter" idx="13" hasCustomPrompt="1"/>
          </p:nvPr>
        </p:nvSpPr>
        <p:spPr>
          <a:xfrm>
            <a:off x="554038" y="1384419"/>
            <a:ext cx="2228919" cy="4742916"/>
          </a:xfrm>
          <a:prstGeom prst="rect">
            <a:avLst/>
          </a:prstGeom>
        </p:spPr>
        <p:txBody>
          <a:bodyPr/>
          <a:lstStyle>
            <a:lvl1pPr marL="0" indent="0">
              <a:buNone/>
              <a:defRPr sz="2200" b="1">
                <a:solidFill>
                  <a:srgbClr val="1B6FB8"/>
                </a:solidFill>
              </a:defRPr>
            </a:lvl1pPr>
            <a:lvl2pPr marL="47625" indent="0">
              <a:buNone/>
              <a:tabLst/>
              <a:defRPr sz="1800" b="1"/>
            </a:lvl2pPr>
            <a:lvl3pPr marL="47625" indent="0">
              <a:buNone/>
              <a:tabLst/>
              <a:defRPr sz="1600"/>
            </a:lvl3pPr>
            <a:lvl4pPr marL="1371600" indent="0">
              <a:buNone/>
              <a:defRPr sz="1600"/>
            </a:lvl4pPr>
            <a:lvl5pPr marL="1389063" indent="0">
              <a:buNone/>
              <a:tabLst/>
              <a:defRPr sz="1600"/>
            </a:lvl5pPr>
          </a:lstStyle>
          <a:p>
            <a:pPr lvl="0"/>
            <a:r>
              <a:rPr lang="fr-FR"/>
              <a:t>CLIQUEZ POUR MODIFIER LES STYLES DU TEXTE DU MASQUE</a:t>
            </a:r>
          </a:p>
        </p:txBody>
      </p:sp>
      <p:sp>
        <p:nvSpPr>
          <p:cNvPr id="8" name="Espace réservé du texte 7">
            <a:extLst>
              <a:ext uri="{FF2B5EF4-FFF2-40B4-BE49-F238E27FC236}">
                <a16:creationId xmlns:a16="http://schemas.microsoft.com/office/drawing/2014/main" id="{A458E7E8-288B-3943-A5C7-A7D2F699B8A3}"/>
              </a:ext>
            </a:extLst>
          </p:cNvPr>
          <p:cNvSpPr>
            <a:spLocks noGrp="1"/>
          </p:cNvSpPr>
          <p:nvPr>
            <p:ph type="body" sz="quarter" idx="14" hasCustomPrompt="1"/>
          </p:nvPr>
        </p:nvSpPr>
        <p:spPr>
          <a:xfrm>
            <a:off x="3201747" y="1384420"/>
            <a:ext cx="8536225" cy="970416"/>
          </a:xfrm>
          <a:prstGeom prst="rect">
            <a:avLst/>
          </a:prstGeom>
        </p:spPr>
        <p:txBody>
          <a:bodyPr/>
          <a:lstStyle>
            <a:lvl1pPr marL="0" indent="0">
              <a:buNone/>
              <a:defRPr sz="1800" b="1"/>
            </a:lvl1pPr>
          </a:lstStyle>
          <a:p>
            <a:pPr lvl="0"/>
            <a:r>
              <a:rPr lang="fr-FR"/>
              <a:t>CLIQUEZ POUR MODIFIER LES STYLES DU TEXTE DU MASQUE</a:t>
            </a:r>
          </a:p>
        </p:txBody>
      </p:sp>
      <p:sp>
        <p:nvSpPr>
          <p:cNvPr id="10" name="Espace réservé du texte 9">
            <a:extLst>
              <a:ext uri="{FF2B5EF4-FFF2-40B4-BE49-F238E27FC236}">
                <a16:creationId xmlns:a16="http://schemas.microsoft.com/office/drawing/2014/main" id="{40E9687A-5B02-3A42-AFB6-6172A1028333}"/>
              </a:ext>
            </a:extLst>
          </p:cNvPr>
          <p:cNvSpPr>
            <a:spLocks noGrp="1"/>
          </p:cNvSpPr>
          <p:nvPr>
            <p:ph type="body" sz="quarter" idx="15"/>
          </p:nvPr>
        </p:nvSpPr>
        <p:spPr>
          <a:xfrm>
            <a:off x="3201747" y="2427006"/>
            <a:ext cx="8536225" cy="3629155"/>
          </a:xfrm>
          <a:prstGeom prst="rect">
            <a:avLst/>
          </a:prstGeom>
        </p:spPr>
        <p:txBody>
          <a:bodyPr/>
          <a:lstStyle>
            <a:lvl1pPr>
              <a:buClr>
                <a:srgbClr val="E7366F"/>
              </a:buClr>
              <a:buFont typeface="Wingdings" pitchFamily="2" charset="2"/>
              <a:buChar char="ü"/>
              <a:defRPr sz="1600"/>
            </a:lvl1pPr>
            <a:lvl2pPr>
              <a:defRPr sz="1600"/>
            </a:lvl2pPr>
            <a:lvl3pPr>
              <a:defRPr sz="16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263853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re seul-Bleu-clai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9AFE91-9375-F543-8BF4-53C9B66F73A7}"/>
              </a:ext>
            </a:extLst>
          </p:cNvPr>
          <p:cNvSpPr/>
          <p:nvPr userDrawn="1"/>
        </p:nvSpPr>
        <p:spPr>
          <a:xfrm>
            <a:off x="453223" y="1272209"/>
            <a:ext cx="11281577" cy="5128591"/>
          </a:xfrm>
          <a:prstGeom prst="rect">
            <a:avLst/>
          </a:prstGeom>
          <a:solidFill>
            <a:srgbClr val="BDE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texte 9">
            <a:extLst>
              <a:ext uri="{FF2B5EF4-FFF2-40B4-BE49-F238E27FC236}">
                <a16:creationId xmlns:a16="http://schemas.microsoft.com/office/drawing/2014/main" id="{001BC2D5-BB04-F84C-AB3A-494E932F6BE9}"/>
              </a:ext>
            </a:extLst>
          </p:cNvPr>
          <p:cNvSpPr>
            <a:spLocks noGrp="1"/>
          </p:cNvSpPr>
          <p:nvPr>
            <p:ph type="body" sz="quarter" idx="10"/>
          </p:nvPr>
        </p:nvSpPr>
        <p:spPr>
          <a:xfrm>
            <a:off x="1408113" y="4067175"/>
            <a:ext cx="9444037" cy="1106488"/>
          </a:xfrm>
          <a:prstGeom prst="rect">
            <a:avLst/>
          </a:prstGeom>
        </p:spPr>
        <p:txBody>
          <a:bodyPr/>
          <a:lstStyle>
            <a:lvl1pPr marL="0" indent="0">
              <a:buNone/>
              <a:defRPr sz="3600" b="1" i="0">
                <a:solidFill>
                  <a:schemeClr val="bg1"/>
                </a:solidFill>
                <a:latin typeface="Arial Black" panose="020B0604020202020204" pitchFamily="34" charset="0"/>
                <a:cs typeface="Arial Black" panose="020B0604020202020204" pitchFamily="34" charset="0"/>
              </a:defRPr>
            </a:lvl1pPr>
          </a:lstStyle>
          <a:p>
            <a:pPr lvl="0"/>
            <a:r>
              <a:rPr lang="fr-FR"/>
              <a:t>Cliquez pour modifier les styles du texte du masque</a:t>
            </a:r>
          </a:p>
        </p:txBody>
      </p:sp>
      <p:sp>
        <p:nvSpPr>
          <p:cNvPr id="12" name="Espace réservé du texte 11">
            <a:extLst>
              <a:ext uri="{FF2B5EF4-FFF2-40B4-BE49-F238E27FC236}">
                <a16:creationId xmlns:a16="http://schemas.microsoft.com/office/drawing/2014/main" id="{A0A8A15F-CA96-5049-8A20-67A707ACE0A6}"/>
              </a:ext>
            </a:extLst>
          </p:cNvPr>
          <p:cNvSpPr>
            <a:spLocks noGrp="1"/>
          </p:cNvSpPr>
          <p:nvPr>
            <p:ph type="body" sz="quarter" idx="11"/>
          </p:nvPr>
        </p:nvSpPr>
        <p:spPr>
          <a:xfrm>
            <a:off x="1408113" y="5173663"/>
            <a:ext cx="9444037" cy="1058862"/>
          </a:xfrm>
          <a:prstGeom prst="rect">
            <a:avLst/>
          </a:prstGeom>
        </p:spPr>
        <p:txBody>
          <a:bodyPr/>
          <a:lstStyle>
            <a:lvl1pPr marL="0" indent="0">
              <a:buNone/>
              <a:defRPr sz="2000" b="1" i="0">
                <a:solidFill>
                  <a:schemeClr val="bg1"/>
                </a:solidFill>
                <a:latin typeface="Arial Black" panose="020B0604020202020204" pitchFamily="34" charset="0"/>
                <a:cs typeface="Arial Black" panose="020B0604020202020204" pitchFamily="34" charset="0"/>
              </a:defRPr>
            </a:lvl1pPr>
          </a:lstStyle>
          <a:p>
            <a:pPr lvl="0"/>
            <a:r>
              <a:rPr lang="fr-FR"/>
              <a:t>Cliquez pour modifier les styles du texte du masque</a:t>
            </a:r>
          </a:p>
        </p:txBody>
      </p:sp>
    </p:spTree>
    <p:extLst>
      <p:ext uri="{BB962C8B-B14F-4D97-AF65-F5344CB8AC3E}">
        <p14:creationId xmlns:p14="http://schemas.microsoft.com/office/powerpoint/2010/main" val="33021950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re seul Rou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81CCF1-8E29-4A4E-B41A-A85996002481}"/>
              </a:ext>
            </a:extLst>
          </p:cNvPr>
          <p:cNvSpPr/>
          <p:nvPr userDrawn="1"/>
        </p:nvSpPr>
        <p:spPr>
          <a:xfrm>
            <a:off x="453223" y="1272209"/>
            <a:ext cx="11281577" cy="5128591"/>
          </a:xfrm>
          <a:prstGeom prst="rect">
            <a:avLst/>
          </a:prstGeom>
          <a:solidFill>
            <a:srgbClr val="E73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a:extLst>
              <a:ext uri="{FF2B5EF4-FFF2-40B4-BE49-F238E27FC236}">
                <a16:creationId xmlns:a16="http://schemas.microsoft.com/office/drawing/2014/main" id="{E5D423B1-7F74-964C-A00E-DA7483B25187}"/>
              </a:ext>
            </a:extLst>
          </p:cNvPr>
          <p:cNvSpPr>
            <a:spLocks noGrp="1"/>
          </p:cNvSpPr>
          <p:nvPr>
            <p:ph type="body" sz="quarter" idx="10"/>
          </p:nvPr>
        </p:nvSpPr>
        <p:spPr>
          <a:xfrm>
            <a:off x="1419726" y="3982953"/>
            <a:ext cx="8529638" cy="1166563"/>
          </a:xfrm>
          <a:prstGeom prst="rect">
            <a:avLst/>
          </a:prstGeom>
        </p:spPr>
        <p:txBody>
          <a:bodyPr/>
          <a:lstStyle>
            <a:lvl1pPr marL="0" indent="0">
              <a:buNone/>
              <a:defRPr sz="3600" b="1" i="0">
                <a:solidFill>
                  <a:schemeClr val="bg1"/>
                </a:solidFill>
                <a:latin typeface="Arial Black" panose="020B0604020202020204" pitchFamily="34" charset="0"/>
                <a:cs typeface="Arial Black" panose="020B0604020202020204" pitchFamily="34" charset="0"/>
              </a:defRPr>
            </a:lvl1pPr>
          </a:lstStyle>
          <a:p>
            <a:pPr lvl="0"/>
            <a:r>
              <a:rPr lang="fr-FR"/>
              <a:t>Cliquez pour modifier les styles du texte du masque</a:t>
            </a:r>
          </a:p>
        </p:txBody>
      </p:sp>
      <p:sp>
        <p:nvSpPr>
          <p:cNvPr id="7" name="Espace réservé du texte 6">
            <a:extLst>
              <a:ext uri="{FF2B5EF4-FFF2-40B4-BE49-F238E27FC236}">
                <a16:creationId xmlns:a16="http://schemas.microsoft.com/office/drawing/2014/main" id="{C34727F3-1DB9-9A4D-8C93-668AA2225293}"/>
              </a:ext>
            </a:extLst>
          </p:cNvPr>
          <p:cNvSpPr>
            <a:spLocks noGrp="1"/>
          </p:cNvSpPr>
          <p:nvPr>
            <p:ph type="body" sz="quarter" idx="11"/>
          </p:nvPr>
        </p:nvSpPr>
        <p:spPr>
          <a:xfrm>
            <a:off x="1419225" y="5149850"/>
            <a:ext cx="8529638" cy="1069975"/>
          </a:xfrm>
          <a:prstGeom prst="rect">
            <a:avLst/>
          </a:prstGeom>
        </p:spPr>
        <p:txBody>
          <a:bodyPr/>
          <a:lstStyle>
            <a:lvl1pPr marL="0" indent="0">
              <a:buNone/>
              <a:defRPr sz="2000" b="1" i="0">
                <a:solidFill>
                  <a:schemeClr val="bg1"/>
                </a:solidFill>
                <a:latin typeface="Arial Black" panose="020B0604020202020204" pitchFamily="34" charset="0"/>
                <a:cs typeface="Arial Black" panose="020B0604020202020204" pitchFamily="34" charset="0"/>
              </a:defRPr>
            </a:lvl1pPr>
          </a:lstStyle>
          <a:p>
            <a:pPr lvl="0"/>
            <a:r>
              <a:rPr lang="fr-FR"/>
              <a:t>Cliquez pour modifier les styles du texte du masque</a:t>
            </a:r>
          </a:p>
        </p:txBody>
      </p:sp>
    </p:spTree>
    <p:extLst>
      <p:ext uri="{BB962C8B-B14F-4D97-AF65-F5344CB8AC3E}">
        <p14:creationId xmlns:p14="http://schemas.microsoft.com/office/powerpoint/2010/main" val="28204954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re seul-BLEU">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FE6285D-E887-7948-9268-5FDEE854F2FB}"/>
              </a:ext>
            </a:extLst>
          </p:cNvPr>
          <p:cNvSpPr/>
          <p:nvPr userDrawn="1"/>
        </p:nvSpPr>
        <p:spPr>
          <a:xfrm>
            <a:off x="453223" y="1272209"/>
            <a:ext cx="11281577" cy="5128591"/>
          </a:xfrm>
          <a:prstGeom prst="rect">
            <a:avLst/>
          </a:prstGeom>
          <a:solidFill>
            <a:srgbClr val="1B6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a:extLst>
              <a:ext uri="{FF2B5EF4-FFF2-40B4-BE49-F238E27FC236}">
                <a16:creationId xmlns:a16="http://schemas.microsoft.com/office/drawing/2014/main" id="{E5D423B1-7F74-964C-A00E-DA7483B25187}"/>
              </a:ext>
            </a:extLst>
          </p:cNvPr>
          <p:cNvSpPr>
            <a:spLocks noGrp="1"/>
          </p:cNvSpPr>
          <p:nvPr>
            <p:ph type="body" sz="quarter" idx="10"/>
          </p:nvPr>
        </p:nvSpPr>
        <p:spPr>
          <a:xfrm>
            <a:off x="1419726" y="3982953"/>
            <a:ext cx="8529638" cy="1166563"/>
          </a:xfrm>
          <a:prstGeom prst="rect">
            <a:avLst/>
          </a:prstGeom>
        </p:spPr>
        <p:txBody>
          <a:bodyPr/>
          <a:lstStyle>
            <a:lvl1pPr marL="0" indent="0">
              <a:buNone/>
              <a:defRPr sz="3600" b="1" i="0">
                <a:solidFill>
                  <a:schemeClr val="bg1"/>
                </a:solidFill>
                <a:latin typeface="Arial Black" panose="020B0604020202020204" pitchFamily="34" charset="0"/>
                <a:cs typeface="Arial Black" panose="020B0604020202020204" pitchFamily="34" charset="0"/>
              </a:defRPr>
            </a:lvl1pPr>
          </a:lstStyle>
          <a:p>
            <a:pPr lvl="0"/>
            <a:r>
              <a:rPr lang="fr-FR"/>
              <a:t>Cliquez pour modifier les styles du texte du masque</a:t>
            </a:r>
          </a:p>
        </p:txBody>
      </p:sp>
      <p:sp>
        <p:nvSpPr>
          <p:cNvPr id="7" name="Espace réservé du texte 6">
            <a:extLst>
              <a:ext uri="{FF2B5EF4-FFF2-40B4-BE49-F238E27FC236}">
                <a16:creationId xmlns:a16="http://schemas.microsoft.com/office/drawing/2014/main" id="{C34727F3-1DB9-9A4D-8C93-668AA2225293}"/>
              </a:ext>
            </a:extLst>
          </p:cNvPr>
          <p:cNvSpPr>
            <a:spLocks noGrp="1"/>
          </p:cNvSpPr>
          <p:nvPr>
            <p:ph type="body" sz="quarter" idx="11"/>
          </p:nvPr>
        </p:nvSpPr>
        <p:spPr>
          <a:xfrm>
            <a:off x="1419225" y="5149850"/>
            <a:ext cx="8529638" cy="1069975"/>
          </a:xfrm>
          <a:prstGeom prst="rect">
            <a:avLst/>
          </a:prstGeom>
        </p:spPr>
        <p:txBody>
          <a:bodyPr/>
          <a:lstStyle>
            <a:lvl1pPr marL="0" indent="0">
              <a:buNone/>
              <a:defRPr sz="2000" b="1" i="0">
                <a:solidFill>
                  <a:schemeClr val="bg1"/>
                </a:solidFill>
                <a:latin typeface="Arial Black" panose="020B0604020202020204" pitchFamily="34" charset="0"/>
                <a:cs typeface="Arial Black" panose="020B0604020202020204" pitchFamily="34" charset="0"/>
              </a:defRPr>
            </a:lvl1pPr>
          </a:lstStyle>
          <a:p>
            <a:pPr lvl="0"/>
            <a:r>
              <a:rPr lang="fr-FR"/>
              <a:t>Cliquez pour modifier les styles du texte du masque</a:t>
            </a:r>
          </a:p>
        </p:txBody>
      </p:sp>
    </p:spTree>
    <p:extLst>
      <p:ext uri="{BB962C8B-B14F-4D97-AF65-F5344CB8AC3E}">
        <p14:creationId xmlns:p14="http://schemas.microsoft.com/office/powerpoint/2010/main" val="28101328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re seul-BLANC">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AA751A-F188-3647-A363-5C19A8480A16}"/>
              </a:ext>
            </a:extLst>
          </p:cNvPr>
          <p:cNvSpPr>
            <a:spLocks noGrp="1"/>
          </p:cNvSpPr>
          <p:nvPr>
            <p:ph type="ctrTitle" hasCustomPrompt="1"/>
          </p:nvPr>
        </p:nvSpPr>
        <p:spPr>
          <a:xfrm>
            <a:off x="1524000" y="1469877"/>
            <a:ext cx="9144000" cy="2040085"/>
          </a:xfrm>
        </p:spPr>
        <p:txBody>
          <a:bodyPr anchor="b">
            <a:noAutofit/>
          </a:bodyPr>
          <a:lstStyle>
            <a:lvl1pPr algn="l">
              <a:defRPr sz="4400" b="1">
                <a:solidFill>
                  <a:srgbClr val="D60E52"/>
                </a:solidFill>
                <a:latin typeface="Arial" panose="020B0604020202020204" pitchFamily="34" charset="0"/>
                <a:cs typeface="Arial" panose="020B0604020202020204" pitchFamily="34" charset="0"/>
              </a:defRPr>
            </a:lvl1pPr>
          </a:lstStyle>
          <a:p>
            <a:r>
              <a:rPr lang="fr-FR"/>
              <a:t>MODIFIEZ LE STYLE DU TITRE</a:t>
            </a:r>
          </a:p>
        </p:txBody>
      </p:sp>
      <p:sp>
        <p:nvSpPr>
          <p:cNvPr id="3" name="Sous-titre 2">
            <a:extLst>
              <a:ext uri="{FF2B5EF4-FFF2-40B4-BE49-F238E27FC236}">
                <a16:creationId xmlns:a16="http://schemas.microsoft.com/office/drawing/2014/main" id="{9CF08A09-2B07-4E42-8D46-E6FAC7B37F2B}"/>
              </a:ext>
            </a:extLst>
          </p:cNvPr>
          <p:cNvSpPr>
            <a:spLocks noGrp="1"/>
          </p:cNvSpPr>
          <p:nvPr>
            <p:ph type="subTitle" idx="1"/>
          </p:nvPr>
        </p:nvSpPr>
        <p:spPr>
          <a:xfrm>
            <a:off x="1524000" y="3602038"/>
            <a:ext cx="9144000" cy="1655762"/>
          </a:xfrm>
          <a:prstGeom prst="rect">
            <a:avLst/>
          </a:prstGeom>
        </p:spPr>
        <p:txBody>
          <a:bodyPr/>
          <a:lstStyle>
            <a:lvl1pPr marL="0" indent="0" algn="l">
              <a:buNone/>
              <a:defRPr sz="2400" b="1">
                <a:solidFill>
                  <a:srgbClr val="706F6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5B0B9C7-53B6-7B4B-B388-A9379AC2B533}"/>
              </a:ext>
            </a:extLst>
          </p:cNvPr>
          <p:cNvSpPr>
            <a:spLocks noGrp="1"/>
          </p:cNvSpPr>
          <p:nvPr>
            <p:ph type="dt" sz="half" idx="10"/>
          </p:nvPr>
        </p:nvSpPr>
        <p:spPr/>
        <p:txBody>
          <a:bodyPr/>
          <a:lstStyle>
            <a:lvl1pPr>
              <a:defRPr sz="1000">
                <a:latin typeface="Arial" panose="020B0604020202020204" pitchFamily="34" charset="0"/>
                <a:cs typeface="Arial" panose="020B0604020202020204" pitchFamily="34" charset="0"/>
              </a:defRPr>
            </a:lvl1pPr>
          </a:lstStyle>
          <a:p>
            <a:r>
              <a:rPr lang="fr-FR"/>
              <a:t>XX/01/2024</a:t>
            </a:r>
          </a:p>
        </p:txBody>
      </p:sp>
      <p:sp>
        <p:nvSpPr>
          <p:cNvPr id="6" name="Espace réservé du numéro de diapositive 5">
            <a:extLst>
              <a:ext uri="{FF2B5EF4-FFF2-40B4-BE49-F238E27FC236}">
                <a16:creationId xmlns:a16="http://schemas.microsoft.com/office/drawing/2014/main" id="{0BF67651-3A8E-C744-850B-D180D202CBAF}"/>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4A897389-FDC9-4B4F-9058-9FB9E4529928}" type="slidenum">
              <a:rPr lang="fr-FR" smtClean="0"/>
              <a:pPr/>
              <a:t>‹N°›</a:t>
            </a:fld>
            <a:endParaRPr lang="fr-FR" sz="1000"/>
          </a:p>
        </p:txBody>
      </p:sp>
      <p:sp>
        <p:nvSpPr>
          <p:cNvPr id="9" name="Espace réservé du pied de page 4">
            <a:extLst>
              <a:ext uri="{FF2B5EF4-FFF2-40B4-BE49-F238E27FC236}">
                <a16:creationId xmlns:a16="http://schemas.microsoft.com/office/drawing/2014/main" id="{C755A2EE-E152-1846-8FA3-D086A094E049}"/>
              </a:ext>
            </a:extLst>
          </p:cNvPr>
          <p:cNvSpPr>
            <a:spLocks noGrp="1"/>
          </p:cNvSpPr>
          <p:nvPr>
            <p:ph type="ftr" sz="quarter" idx="14"/>
          </p:nvPr>
        </p:nvSpPr>
        <p:spPr>
          <a:xfrm>
            <a:off x="3658948" y="6356350"/>
            <a:ext cx="4494452" cy="365125"/>
          </a:xfrm>
        </p:spPr>
        <p:txBody>
          <a:bodyPr/>
          <a:lstStyle>
            <a:lvl1pPr>
              <a:defRPr sz="1000">
                <a:latin typeface="Arial" panose="020B0604020202020204" pitchFamily="34" charset="0"/>
                <a:cs typeface="Arial" panose="020B0604020202020204" pitchFamily="34" charset="0"/>
              </a:defRPr>
            </a:lvl1pPr>
          </a:lstStyle>
          <a:p>
            <a:r>
              <a:rPr lang="fr-FR"/>
              <a:t>Webinaire CaRE</a:t>
            </a:r>
          </a:p>
        </p:txBody>
      </p:sp>
    </p:spTree>
    <p:extLst>
      <p:ext uri="{BB962C8B-B14F-4D97-AF65-F5344CB8AC3E}">
        <p14:creationId xmlns:p14="http://schemas.microsoft.com/office/powerpoint/2010/main" val="42616893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25"/>
        <p:cNvGrpSpPr/>
        <p:nvPr/>
      </p:nvGrpSpPr>
      <p:grpSpPr>
        <a:xfrm>
          <a:off x="0" y="0"/>
          <a:ext cx="0" cy="0"/>
          <a:chOff x="0" y="0"/>
          <a:chExt cx="0" cy="0"/>
        </a:xfrm>
      </p:grpSpPr>
      <p:sp>
        <p:nvSpPr>
          <p:cNvPr id="26" name="Google Shape;26;p16"/>
          <p:cNvSpPr txBox="1">
            <a:spLocks noGrp="1"/>
          </p:cNvSpPr>
          <p:nvPr>
            <p:ph type="title"/>
          </p:nvPr>
        </p:nvSpPr>
        <p:spPr>
          <a:xfrm>
            <a:off x="1103445" y="116632"/>
            <a:ext cx="10752123" cy="720008"/>
          </a:xfrm>
          <a:prstGeom prst="rect">
            <a:avLst/>
          </a:prstGeom>
          <a:noFill/>
          <a:ln>
            <a:noFill/>
          </a:ln>
        </p:spPr>
        <p:txBody>
          <a:bodyPr spcFirstLastPara="1" wrap="square" lIns="0" tIns="0" rIns="0" bIns="0" anchor="b" anchorCtr="0">
            <a:normAutofit/>
          </a:bodyPr>
          <a:lstStyle>
            <a:lvl1pPr lvl="0" algn="l">
              <a:lnSpc>
                <a:spcPct val="110000"/>
              </a:lnSpc>
              <a:spcBef>
                <a:spcPts val="0"/>
              </a:spcBef>
              <a:spcAft>
                <a:spcPts val="0"/>
              </a:spcAft>
              <a:buClr>
                <a:srgbClr val="006AB2"/>
              </a:buClr>
              <a:buSzPts val="2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6"/>
          <p:cNvSpPr txBox="1">
            <a:spLocks noGrp="1"/>
          </p:cNvSpPr>
          <p:nvPr>
            <p:ph type="sldNum" idx="12"/>
          </p:nvPr>
        </p:nvSpPr>
        <p:spPr>
          <a:xfrm>
            <a:off x="143339" y="6333323"/>
            <a:ext cx="383117" cy="365125"/>
          </a:xfrm>
          <a:prstGeom prst="rect">
            <a:avLst/>
          </a:prstGeom>
          <a:noFill/>
          <a:ln>
            <a:noFill/>
          </a:ln>
        </p:spPr>
        <p:txBody>
          <a:bodyPr spcFirstLastPara="1" wrap="square" lIns="0" tIns="0" rIns="0" bIns="0" anchor="ctr" anchorCtr="0">
            <a:noAutofit/>
          </a:bodyPr>
          <a:lstStyle>
            <a:lvl1pPr marL="0" lvl="0" indent="0" algn="ctr">
              <a:spcBef>
                <a:spcPts val="0"/>
              </a:spcBef>
              <a:spcAft>
                <a:spcPts val="0"/>
              </a:spcAft>
              <a:buNone/>
              <a:defRPr sz="1067" b="0" i="1" u="none" strike="noStrike" cap="none">
                <a:solidFill>
                  <a:srgbClr val="575757"/>
                </a:solidFill>
                <a:latin typeface="Arial"/>
                <a:ea typeface="Arial"/>
                <a:cs typeface="Arial"/>
                <a:sym typeface="Arial"/>
              </a:defRPr>
            </a:lvl1pPr>
            <a:lvl2pPr marL="0" lvl="1" indent="0" algn="ctr">
              <a:spcBef>
                <a:spcPts val="0"/>
              </a:spcBef>
              <a:spcAft>
                <a:spcPts val="0"/>
              </a:spcAft>
              <a:buNone/>
              <a:defRPr sz="1067" b="0" i="1" u="none" strike="noStrike" cap="none">
                <a:solidFill>
                  <a:srgbClr val="575757"/>
                </a:solidFill>
                <a:latin typeface="Arial"/>
                <a:ea typeface="Arial"/>
                <a:cs typeface="Arial"/>
                <a:sym typeface="Arial"/>
              </a:defRPr>
            </a:lvl2pPr>
            <a:lvl3pPr marL="0" lvl="2" indent="0" algn="ctr">
              <a:spcBef>
                <a:spcPts val="0"/>
              </a:spcBef>
              <a:spcAft>
                <a:spcPts val="0"/>
              </a:spcAft>
              <a:buNone/>
              <a:defRPr sz="1067" b="0" i="1" u="none" strike="noStrike" cap="none">
                <a:solidFill>
                  <a:srgbClr val="575757"/>
                </a:solidFill>
                <a:latin typeface="Arial"/>
                <a:ea typeface="Arial"/>
                <a:cs typeface="Arial"/>
                <a:sym typeface="Arial"/>
              </a:defRPr>
            </a:lvl3pPr>
            <a:lvl4pPr marL="0" lvl="3" indent="0" algn="ctr">
              <a:spcBef>
                <a:spcPts val="0"/>
              </a:spcBef>
              <a:spcAft>
                <a:spcPts val="0"/>
              </a:spcAft>
              <a:buNone/>
              <a:defRPr sz="1067" b="0" i="1" u="none" strike="noStrike" cap="none">
                <a:solidFill>
                  <a:srgbClr val="575757"/>
                </a:solidFill>
                <a:latin typeface="Arial"/>
                <a:ea typeface="Arial"/>
                <a:cs typeface="Arial"/>
                <a:sym typeface="Arial"/>
              </a:defRPr>
            </a:lvl4pPr>
            <a:lvl5pPr marL="0" lvl="4" indent="0" algn="ctr">
              <a:spcBef>
                <a:spcPts val="0"/>
              </a:spcBef>
              <a:spcAft>
                <a:spcPts val="0"/>
              </a:spcAft>
              <a:buNone/>
              <a:defRPr sz="1067" b="0" i="1" u="none" strike="noStrike" cap="none">
                <a:solidFill>
                  <a:srgbClr val="575757"/>
                </a:solidFill>
                <a:latin typeface="Arial"/>
                <a:ea typeface="Arial"/>
                <a:cs typeface="Arial"/>
                <a:sym typeface="Arial"/>
              </a:defRPr>
            </a:lvl5pPr>
            <a:lvl6pPr marL="0" lvl="5" indent="0" algn="ctr">
              <a:spcBef>
                <a:spcPts val="0"/>
              </a:spcBef>
              <a:spcAft>
                <a:spcPts val="0"/>
              </a:spcAft>
              <a:buNone/>
              <a:defRPr sz="1067" b="0" i="1" u="none" strike="noStrike" cap="none">
                <a:solidFill>
                  <a:srgbClr val="575757"/>
                </a:solidFill>
                <a:latin typeface="Arial"/>
                <a:ea typeface="Arial"/>
                <a:cs typeface="Arial"/>
                <a:sym typeface="Arial"/>
              </a:defRPr>
            </a:lvl6pPr>
            <a:lvl7pPr marL="0" lvl="6" indent="0" algn="ctr">
              <a:spcBef>
                <a:spcPts val="0"/>
              </a:spcBef>
              <a:spcAft>
                <a:spcPts val="0"/>
              </a:spcAft>
              <a:buNone/>
              <a:defRPr sz="1067" b="0" i="1" u="none" strike="noStrike" cap="none">
                <a:solidFill>
                  <a:srgbClr val="575757"/>
                </a:solidFill>
                <a:latin typeface="Arial"/>
                <a:ea typeface="Arial"/>
                <a:cs typeface="Arial"/>
                <a:sym typeface="Arial"/>
              </a:defRPr>
            </a:lvl7pPr>
            <a:lvl8pPr marL="0" lvl="7" indent="0" algn="ctr">
              <a:spcBef>
                <a:spcPts val="0"/>
              </a:spcBef>
              <a:spcAft>
                <a:spcPts val="0"/>
              </a:spcAft>
              <a:buNone/>
              <a:defRPr sz="1067" b="0" i="1" u="none" strike="noStrike" cap="none">
                <a:solidFill>
                  <a:srgbClr val="575757"/>
                </a:solidFill>
                <a:latin typeface="Arial"/>
                <a:ea typeface="Arial"/>
                <a:cs typeface="Arial"/>
                <a:sym typeface="Arial"/>
              </a:defRPr>
            </a:lvl8pPr>
            <a:lvl9pPr marL="0" lvl="8" indent="0" algn="ctr">
              <a:spcBef>
                <a:spcPts val="0"/>
              </a:spcBef>
              <a:spcAft>
                <a:spcPts val="0"/>
              </a:spcAft>
              <a:buNone/>
              <a:defRPr sz="1067" b="0" i="1" u="none" strike="noStrike" cap="none">
                <a:solidFill>
                  <a:srgbClr val="575757"/>
                </a:solidFill>
                <a:latin typeface="Arial"/>
                <a:ea typeface="Arial"/>
                <a:cs typeface="Arial"/>
                <a:sym typeface="Arial"/>
              </a:defRPr>
            </a:lvl9pPr>
          </a:lstStyle>
          <a:p>
            <a:fld id="{00000000-1234-1234-1234-123412341234}" type="slidenum">
              <a:rPr lang="fr-FR" smtClean="0"/>
              <a:pPr/>
              <a:t>‹N°›</a:t>
            </a:fld>
            <a:endParaRPr lang="fr-FR"/>
          </a:p>
        </p:txBody>
      </p:sp>
      <p:sp>
        <p:nvSpPr>
          <p:cNvPr id="28" name="Google Shape;28;p16"/>
          <p:cNvSpPr txBox="1">
            <a:spLocks noGrp="1"/>
          </p:cNvSpPr>
          <p:nvPr>
            <p:ph type="ftr" idx="11"/>
          </p:nvPr>
        </p:nvSpPr>
        <p:spPr>
          <a:xfrm>
            <a:off x="545004" y="6333323"/>
            <a:ext cx="9235315" cy="3651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575757"/>
              </a:buClr>
              <a:buSzPts val="800"/>
              <a:buFont typeface="Arial"/>
              <a:buNone/>
              <a:defRPr sz="1067"/>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r-FR"/>
              <a:t>Webinaire CaRE</a:t>
            </a:r>
            <a:endParaRPr/>
          </a:p>
        </p:txBody>
      </p:sp>
      <p:sp>
        <p:nvSpPr>
          <p:cNvPr id="29" name="Google Shape;29;p16"/>
          <p:cNvSpPr txBox="1">
            <a:spLocks noGrp="1"/>
          </p:cNvSpPr>
          <p:nvPr>
            <p:ph type="body" idx="1"/>
          </p:nvPr>
        </p:nvSpPr>
        <p:spPr>
          <a:xfrm>
            <a:off x="1103445" y="1124744"/>
            <a:ext cx="10753195" cy="4992555"/>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2400"/>
              </a:spcBef>
              <a:spcAft>
                <a:spcPts val="0"/>
              </a:spcAft>
              <a:buClr>
                <a:schemeClr val="dk2"/>
              </a:buClr>
              <a:buSzPts val="1800"/>
              <a:buNone/>
              <a:defRPr/>
            </a:lvl1pPr>
            <a:lvl2pPr marL="1219170" lvl="1" indent="-457189" algn="l">
              <a:lnSpc>
                <a:spcPct val="100000"/>
              </a:lnSpc>
              <a:spcBef>
                <a:spcPts val="1200"/>
              </a:spcBef>
              <a:spcAft>
                <a:spcPts val="0"/>
              </a:spcAft>
              <a:buSzPts val="1800"/>
              <a:buChar char="►"/>
              <a:defRPr/>
            </a:lvl2pPr>
            <a:lvl3pPr marL="1828754" lvl="2" indent="-457189" algn="l">
              <a:lnSpc>
                <a:spcPct val="100000"/>
              </a:lnSpc>
              <a:spcBef>
                <a:spcPts val="533"/>
              </a:spcBef>
              <a:spcAft>
                <a:spcPts val="0"/>
              </a:spcAft>
              <a:buClr>
                <a:srgbClr val="575757"/>
              </a:buClr>
              <a:buSzPts val="1800"/>
              <a:buChar char="&lt;"/>
              <a:defRPr/>
            </a:lvl3pPr>
            <a:lvl4pPr marL="2438339" lvl="3" indent="-458881" algn="l">
              <a:lnSpc>
                <a:spcPct val="100000"/>
              </a:lnSpc>
              <a:spcBef>
                <a:spcPts val="533"/>
              </a:spcBef>
              <a:spcAft>
                <a:spcPts val="0"/>
              </a:spcAft>
              <a:buClr>
                <a:srgbClr val="575757"/>
              </a:buClr>
              <a:buSzPts val="1820"/>
              <a:buChar char="•"/>
              <a:defRPr sz="1867"/>
            </a:lvl4pPr>
            <a:lvl5pPr marL="3047924" lvl="4" indent="-416550" algn="l">
              <a:lnSpc>
                <a:spcPct val="100000"/>
              </a:lnSpc>
              <a:spcBef>
                <a:spcPts val="267"/>
              </a:spcBef>
              <a:spcAft>
                <a:spcPts val="0"/>
              </a:spcAft>
              <a:buClr>
                <a:srgbClr val="575757"/>
              </a:buClr>
              <a:buSzPts val="1320"/>
              <a:buChar char="•"/>
              <a:defRPr sz="1600"/>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08314379"/>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001BC2D5-BB04-F84C-AB3A-494E932F6BE9}"/>
              </a:ext>
            </a:extLst>
          </p:cNvPr>
          <p:cNvSpPr>
            <a:spLocks noGrp="1"/>
          </p:cNvSpPr>
          <p:nvPr>
            <p:ph type="body" sz="quarter" idx="10" hasCustomPrompt="1"/>
          </p:nvPr>
        </p:nvSpPr>
        <p:spPr>
          <a:xfrm>
            <a:off x="453956" y="1615446"/>
            <a:ext cx="2945227" cy="1106488"/>
          </a:xfrm>
          <a:prstGeom prst="rect">
            <a:avLst/>
          </a:prstGeom>
        </p:spPr>
        <p:txBody>
          <a:bodyPr/>
          <a:lstStyle>
            <a:lvl1pPr marL="0" indent="0">
              <a:buNone/>
              <a:defRPr sz="3600" b="1" i="0">
                <a:solidFill>
                  <a:srgbClr val="706F6F"/>
                </a:solidFill>
                <a:latin typeface="Arial Black" panose="020B0604020202020204" pitchFamily="34" charset="0"/>
                <a:cs typeface="Arial Black" panose="020B0604020202020204" pitchFamily="34" charset="0"/>
              </a:defRPr>
            </a:lvl1pPr>
          </a:lstStyle>
          <a:p>
            <a:pPr lvl="0"/>
            <a:r>
              <a:rPr lang="fr-FR"/>
              <a:t>Sommaire</a:t>
            </a:r>
          </a:p>
        </p:txBody>
      </p:sp>
      <p:sp>
        <p:nvSpPr>
          <p:cNvPr id="12" name="Espace réservé du texte 11">
            <a:extLst>
              <a:ext uri="{FF2B5EF4-FFF2-40B4-BE49-F238E27FC236}">
                <a16:creationId xmlns:a16="http://schemas.microsoft.com/office/drawing/2014/main" id="{A0A8A15F-CA96-5049-8A20-67A707ACE0A6}"/>
              </a:ext>
            </a:extLst>
          </p:cNvPr>
          <p:cNvSpPr>
            <a:spLocks noGrp="1"/>
          </p:cNvSpPr>
          <p:nvPr>
            <p:ph type="body" sz="quarter" idx="11" hasCustomPrompt="1"/>
          </p:nvPr>
        </p:nvSpPr>
        <p:spPr>
          <a:xfrm>
            <a:off x="3472070" y="1615446"/>
            <a:ext cx="6526695" cy="467305"/>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E7366F"/>
              </a:buClr>
              <a:buSzTx/>
              <a:buFont typeface="Wingdings" pitchFamily="2" charset="2"/>
              <a:buChar char="ü"/>
              <a:tabLst/>
              <a:defRPr sz="1600" b="1" i="0">
                <a:solidFill>
                  <a:srgbClr val="706F6F"/>
                </a:solidFill>
                <a:latin typeface="Arial Black" panose="020B0604020202020204" pitchFamily="34" charset="0"/>
                <a:cs typeface="Arial Black" panose="020B0604020202020204" pitchFamily="34" charset="0"/>
              </a:defRPr>
            </a:lvl1pPr>
          </a:lstStyle>
          <a:p>
            <a:pPr lvl="0"/>
            <a:r>
              <a:rPr lang="fr-FR"/>
              <a:t> Cliquez pour modifier les styles du texte du masque</a:t>
            </a:r>
          </a:p>
          <a:p>
            <a:pPr lvl="0"/>
            <a:endParaRPr lang="fr-FR"/>
          </a:p>
        </p:txBody>
      </p:sp>
      <p:sp>
        <p:nvSpPr>
          <p:cNvPr id="15" name="Espace réservé de la date 3">
            <a:extLst>
              <a:ext uri="{FF2B5EF4-FFF2-40B4-BE49-F238E27FC236}">
                <a16:creationId xmlns:a16="http://schemas.microsoft.com/office/drawing/2014/main" id="{179AECF3-1CE8-7A44-9E5E-0773578FDCD2}"/>
              </a:ext>
            </a:extLst>
          </p:cNvPr>
          <p:cNvSpPr>
            <a:spLocks noGrp="1"/>
          </p:cNvSpPr>
          <p:nvPr>
            <p:ph type="dt" sz="half" idx="13"/>
          </p:nvPr>
        </p:nvSpPr>
        <p:spPr>
          <a:xfrm>
            <a:off x="458547" y="6356350"/>
            <a:ext cx="2743200" cy="365125"/>
          </a:xfrm>
        </p:spPr>
        <p:txBody>
          <a:bodyPr/>
          <a:lstStyle>
            <a:lvl1pPr>
              <a:defRPr sz="1000">
                <a:latin typeface="Arial" panose="020B0604020202020204" pitchFamily="34" charset="0"/>
                <a:cs typeface="Arial" panose="020B0604020202020204" pitchFamily="34" charset="0"/>
              </a:defRPr>
            </a:lvl1pPr>
          </a:lstStyle>
          <a:p>
            <a:r>
              <a:rPr lang="fr-FR"/>
              <a:t>30/05/2023</a:t>
            </a:r>
          </a:p>
        </p:txBody>
      </p:sp>
      <p:sp>
        <p:nvSpPr>
          <p:cNvPr id="16" name="Espace réservé du pied de page 4">
            <a:extLst>
              <a:ext uri="{FF2B5EF4-FFF2-40B4-BE49-F238E27FC236}">
                <a16:creationId xmlns:a16="http://schemas.microsoft.com/office/drawing/2014/main" id="{83A5FE0D-FDE5-244A-B430-A37245D7C95E}"/>
              </a:ext>
            </a:extLst>
          </p:cNvPr>
          <p:cNvSpPr>
            <a:spLocks noGrp="1"/>
          </p:cNvSpPr>
          <p:nvPr>
            <p:ph type="ftr" sz="quarter" idx="14"/>
          </p:nvPr>
        </p:nvSpPr>
        <p:spPr>
          <a:xfrm>
            <a:off x="3658948" y="6356350"/>
            <a:ext cx="4494452" cy="365125"/>
          </a:xfrm>
        </p:spPr>
        <p:txBody>
          <a:bodyPr/>
          <a:lstStyle>
            <a:lvl1pPr>
              <a:defRPr sz="1000">
                <a:latin typeface="Arial" panose="020B0604020202020204" pitchFamily="34" charset="0"/>
                <a:cs typeface="Arial" panose="020B0604020202020204" pitchFamily="34" charset="0"/>
              </a:defRPr>
            </a:lvl1pPr>
          </a:lstStyle>
          <a:p>
            <a:r>
              <a:rPr lang="fr-FR"/>
              <a:t>Atelier fédérations hospitalières #8</a:t>
            </a:r>
          </a:p>
        </p:txBody>
      </p:sp>
      <p:sp>
        <p:nvSpPr>
          <p:cNvPr id="17" name="Espace réservé du numéro de diapositive 5">
            <a:extLst>
              <a:ext uri="{FF2B5EF4-FFF2-40B4-BE49-F238E27FC236}">
                <a16:creationId xmlns:a16="http://schemas.microsoft.com/office/drawing/2014/main" id="{988AC688-9144-7044-88BE-E64488186E8A}"/>
              </a:ext>
            </a:extLst>
          </p:cNvPr>
          <p:cNvSpPr>
            <a:spLocks noGrp="1"/>
          </p:cNvSpPr>
          <p:nvPr>
            <p:ph type="sldNum" sz="quarter" idx="15"/>
          </p:nvPr>
        </p:nvSpPr>
        <p:spPr>
          <a:xfrm>
            <a:off x="8898835" y="6356350"/>
            <a:ext cx="2743200" cy="365125"/>
          </a:xfrm>
        </p:spPr>
        <p:txBody>
          <a:bodyPr/>
          <a:lstStyle>
            <a:lvl1pPr>
              <a:defRPr sz="1000">
                <a:latin typeface="Arial" panose="020B0604020202020204" pitchFamily="34" charset="0"/>
                <a:cs typeface="Arial" panose="020B0604020202020204" pitchFamily="34" charset="0"/>
              </a:defRPr>
            </a:lvl1pPr>
          </a:lstStyle>
          <a:p>
            <a:fld id="{4A897389-FDC9-4B4F-9058-9FB9E4529928}" type="slidenum">
              <a:rPr lang="fr-FR" smtClean="0"/>
              <a:pPr/>
              <a:t>‹N°›</a:t>
            </a:fld>
            <a:endParaRPr lang="fr-FR" sz="1000"/>
          </a:p>
        </p:txBody>
      </p:sp>
    </p:spTree>
    <p:extLst>
      <p:ext uri="{BB962C8B-B14F-4D97-AF65-F5344CB8AC3E}">
        <p14:creationId xmlns:p14="http://schemas.microsoft.com/office/powerpoint/2010/main" val="12955693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re-image-cie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B70DD4-6C2E-9246-AAFC-6F5CCE697745}"/>
              </a:ext>
            </a:extLst>
          </p:cNvPr>
          <p:cNvSpPr/>
          <p:nvPr userDrawn="1"/>
        </p:nvSpPr>
        <p:spPr>
          <a:xfrm>
            <a:off x="6096000" y="1272209"/>
            <a:ext cx="5638800" cy="5128591"/>
          </a:xfrm>
          <a:prstGeom prst="rect">
            <a:avLst/>
          </a:prstGeom>
          <a:solidFill>
            <a:srgbClr val="BDE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5">
            <a:extLst>
              <a:ext uri="{FF2B5EF4-FFF2-40B4-BE49-F238E27FC236}">
                <a16:creationId xmlns:a16="http://schemas.microsoft.com/office/drawing/2014/main" id="{E56B5321-01D0-AE43-B447-44DC91813C65}"/>
              </a:ext>
            </a:extLst>
          </p:cNvPr>
          <p:cNvSpPr>
            <a:spLocks noGrp="1"/>
          </p:cNvSpPr>
          <p:nvPr>
            <p:ph type="body" sz="quarter" idx="11"/>
          </p:nvPr>
        </p:nvSpPr>
        <p:spPr>
          <a:xfrm>
            <a:off x="6718852" y="3429001"/>
            <a:ext cx="4015410" cy="2156790"/>
          </a:xfrm>
          <a:prstGeom prst="rect">
            <a:avLst/>
          </a:prstGeom>
        </p:spPr>
        <p:txBody>
          <a:bodyPr/>
          <a:lstStyle>
            <a:lvl1pPr marL="0" indent="0">
              <a:buNone/>
              <a:defRPr sz="3600" b="0" i="0">
                <a:solidFill>
                  <a:schemeClr val="bg1"/>
                </a:solidFill>
                <a:latin typeface="Arial MT Light" pitchFamily="2" charset="0"/>
                <a:cs typeface="Arial Black" panose="020B0604020202020204" pitchFamily="34" charset="0"/>
              </a:defRPr>
            </a:lvl1pPr>
          </a:lstStyle>
          <a:p>
            <a:pPr lvl="0"/>
            <a:r>
              <a:rPr lang="fr-FR"/>
              <a:t>Cliquez pour modifier les styles du texte du masque</a:t>
            </a:r>
          </a:p>
        </p:txBody>
      </p:sp>
      <p:pic>
        <p:nvPicPr>
          <p:cNvPr id="3" name="Image 2" descr="Une image contenant horloge&#10;&#10;Description générée automatiquement">
            <a:extLst>
              <a:ext uri="{FF2B5EF4-FFF2-40B4-BE49-F238E27FC236}">
                <a16:creationId xmlns:a16="http://schemas.microsoft.com/office/drawing/2014/main" id="{4E808B72-9DC8-634A-B539-5AE040356EB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199" y="1272208"/>
            <a:ext cx="5638800" cy="5128591"/>
          </a:xfrm>
          <a:prstGeom prst="rect">
            <a:avLst/>
          </a:prstGeom>
        </p:spPr>
      </p:pic>
    </p:spTree>
    <p:extLst>
      <p:ext uri="{BB962C8B-B14F-4D97-AF65-F5344CB8AC3E}">
        <p14:creationId xmlns:p14="http://schemas.microsoft.com/office/powerpoint/2010/main" val="29723176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re-image-rou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C34085-64E9-AF4D-B917-506825A693CE}"/>
              </a:ext>
            </a:extLst>
          </p:cNvPr>
          <p:cNvSpPr/>
          <p:nvPr userDrawn="1"/>
        </p:nvSpPr>
        <p:spPr>
          <a:xfrm>
            <a:off x="6096000" y="1272209"/>
            <a:ext cx="5638800" cy="5128591"/>
          </a:xfrm>
          <a:prstGeom prst="rect">
            <a:avLst/>
          </a:prstGeom>
          <a:solidFill>
            <a:srgbClr val="E73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exte 5">
            <a:extLst>
              <a:ext uri="{FF2B5EF4-FFF2-40B4-BE49-F238E27FC236}">
                <a16:creationId xmlns:a16="http://schemas.microsoft.com/office/drawing/2014/main" id="{A871C33D-D4A8-5A4D-A32C-37250E2EC676}"/>
              </a:ext>
            </a:extLst>
          </p:cNvPr>
          <p:cNvSpPr>
            <a:spLocks noGrp="1"/>
          </p:cNvSpPr>
          <p:nvPr>
            <p:ph type="body" sz="quarter" idx="10"/>
          </p:nvPr>
        </p:nvSpPr>
        <p:spPr>
          <a:xfrm>
            <a:off x="6718852" y="3429001"/>
            <a:ext cx="4015410" cy="2156790"/>
          </a:xfrm>
          <a:prstGeom prst="rect">
            <a:avLst/>
          </a:prstGeom>
        </p:spPr>
        <p:txBody>
          <a:bodyPr/>
          <a:lstStyle>
            <a:lvl1pPr marL="0" indent="0">
              <a:buNone/>
              <a:defRPr sz="3600" b="0" i="0">
                <a:solidFill>
                  <a:schemeClr val="bg1"/>
                </a:solidFill>
                <a:latin typeface="Arial MT Light" pitchFamily="2" charset="0"/>
                <a:cs typeface="Arial Black" panose="020B0604020202020204" pitchFamily="34" charset="0"/>
              </a:defRPr>
            </a:lvl1pPr>
          </a:lstStyle>
          <a:p>
            <a:pPr lvl="0"/>
            <a:r>
              <a:rPr lang="fr-FR"/>
              <a:t>Cliquez pour modifier les styles du texte du masque</a:t>
            </a:r>
          </a:p>
        </p:txBody>
      </p:sp>
      <p:pic>
        <p:nvPicPr>
          <p:cNvPr id="7" name="Image 6" descr="Une image contenant pièce&#10;&#10;Description générée automatiquement">
            <a:extLst>
              <a:ext uri="{FF2B5EF4-FFF2-40B4-BE49-F238E27FC236}">
                <a16:creationId xmlns:a16="http://schemas.microsoft.com/office/drawing/2014/main" id="{F9F28D0A-D813-EA49-8C85-005F13ADFDC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201" y="1272209"/>
            <a:ext cx="5638799" cy="5128592"/>
          </a:xfrm>
          <a:prstGeom prst="rect">
            <a:avLst/>
          </a:prstGeom>
        </p:spPr>
      </p:pic>
    </p:spTree>
    <p:extLst>
      <p:ext uri="{BB962C8B-B14F-4D97-AF65-F5344CB8AC3E}">
        <p14:creationId xmlns:p14="http://schemas.microsoft.com/office/powerpoint/2010/main" val="31201053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re-image-Bleu">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C34085-64E9-AF4D-B917-506825A693CE}"/>
              </a:ext>
            </a:extLst>
          </p:cNvPr>
          <p:cNvSpPr/>
          <p:nvPr userDrawn="1"/>
        </p:nvSpPr>
        <p:spPr>
          <a:xfrm>
            <a:off x="6096000" y="1272209"/>
            <a:ext cx="5638800" cy="5128591"/>
          </a:xfrm>
          <a:prstGeom prst="rect">
            <a:avLst/>
          </a:prstGeom>
          <a:solidFill>
            <a:srgbClr val="1B6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exte 5">
            <a:extLst>
              <a:ext uri="{FF2B5EF4-FFF2-40B4-BE49-F238E27FC236}">
                <a16:creationId xmlns:a16="http://schemas.microsoft.com/office/drawing/2014/main" id="{A871C33D-D4A8-5A4D-A32C-37250E2EC676}"/>
              </a:ext>
            </a:extLst>
          </p:cNvPr>
          <p:cNvSpPr>
            <a:spLocks noGrp="1"/>
          </p:cNvSpPr>
          <p:nvPr>
            <p:ph type="body" sz="quarter" idx="10"/>
          </p:nvPr>
        </p:nvSpPr>
        <p:spPr>
          <a:xfrm>
            <a:off x="6718852" y="3429001"/>
            <a:ext cx="4015410" cy="2156790"/>
          </a:xfrm>
          <a:prstGeom prst="rect">
            <a:avLst/>
          </a:prstGeom>
        </p:spPr>
        <p:txBody>
          <a:bodyPr/>
          <a:lstStyle>
            <a:lvl1pPr marL="0" indent="0">
              <a:buNone/>
              <a:defRPr sz="3600" b="0" i="0">
                <a:solidFill>
                  <a:schemeClr val="bg1"/>
                </a:solidFill>
                <a:latin typeface="Arial MT Light" pitchFamily="2" charset="0"/>
                <a:cs typeface="Arial Black" panose="020B0604020202020204" pitchFamily="34" charset="0"/>
              </a:defRPr>
            </a:lvl1pPr>
          </a:lstStyle>
          <a:p>
            <a:pPr lvl="0"/>
            <a:r>
              <a:rPr lang="fr-FR"/>
              <a:t>Cliquez pour modifier les styles du texte du masque</a:t>
            </a:r>
          </a:p>
        </p:txBody>
      </p:sp>
      <p:pic>
        <p:nvPicPr>
          <p:cNvPr id="7" name="Image 6" descr="Une image contenant pièce&#10;&#10;Description générée automatiquement">
            <a:extLst>
              <a:ext uri="{FF2B5EF4-FFF2-40B4-BE49-F238E27FC236}">
                <a16:creationId xmlns:a16="http://schemas.microsoft.com/office/drawing/2014/main" id="{F9F28D0A-D813-EA49-8C85-005F13ADFDC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201" y="1272209"/>
            <a:ext cx="5638799" cy="5128592"/>
          </a:xfrm>
          <a:prstGeom prst="rect">
            <a:avLst/>
          </a:prstGeom>
        </p:spPr>
      </p:pic>
      <p:pic>
        <p:nvPicPr>
          <p:cNvPr id="3" name="Image 2" descr="Une image contenant assis, portable, table, jouet&#10;&#10;Description générée automatiquement">
            <a:extLst>
              <a:ext uri="{FF2B5EF4-FFF2-40B4-BE49-F238E27FC236}">
                <a16:creationId xmlns:a16="http://schemas.microsoft.com/office/drawing/2014/main" id="{45FCE24B-4DBF-1945-A50C-BFAC29D43FC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7200" y="1272208"/>
            <a:ext cx="5638800" cy="5128591"/>
          </a:xfrm>
          <a:prstGeom prst="rect">
            <a:avLst/>
          </a:prstGeom>
        </p:spPr>
      </p:pic>
    </p:spTree>
    <p:extLst>
      <p:ext uri="{BB962C8B-B14F-4D97-AF65-F5344CB8AC3E}">
        <p14:creationId xmlns:p14="http://schemas.microsoft.com/office/powerpoint/2010/main" val="15896712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re image-orange">
    <p:spTree>
      <p:nvGrpSpPr>
        <p:cNvPr id="1" name=""/>
        <p:cNvGrpSpPr/>
        <p:nvPr/>
      </p:nvGrpSpPr>
      <p:grpSpPr>
        <a:xfrm>
          <a:off x="0" y="0"/>
          <a:ext cx="0" cy="0"/>
          <a:chOff x="0" y="0"/>
          <a:chExt cx="0" cy="0"/>
        </a:xfrm>
      </p:grpSpPr>
      <p:pic>
        <p:nvPicPr>
          <p:cNvPr id="3" name="Image 2" descr="Une image contenant piano, pièce&#10;&#10;Description générée automatiquement">
            <a:extLst>
              <a:ext uri="{FF2B5EF4-FFF2-40B4-BE49-F238E27FC236}">
                <a16:creationId xmlns:a16="http://schemas.microsoft.com/office/drawing/2014/main" id="{897DD25D-2234-384F-847C-4DAFEAD8896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198" y="1272207"/>
            <a:ext cx="5651608" cy="5128591"/>
          </a:xfrm>
          <a:prstGeom prst="rect">
            <a:avLst/>
          </a:prstGeom>
        </p:spPr>
      </p:pic>
      <p:sp>
        <p:nvSpPr>
          <p:cNvPr id="4" name="Rectangle 3">
            <a:extLst>
              <a:ext uri="{FF2B5EF4-FFF2-40B4-BE49-F238E27FC236}">
                <a16:creationId xmlns:a16="http://schemas.microsoft.com/office/drawing/2014/main" id="{6D4B19EB-52BE-1045-9B5F-482D278BFDDF}"/>
              </a:ext>
            </a:extLst>
          </p:cNvPr>
          <p:cNvSpPr/>
          <p:nvPr userDrawn="1"/>
        </p:nvSpPr>
        <p:spPr>
          <a:xfrm>
            <a:off x="6096000" y="1272209"/>
            <a:ext cx="5638800" cy="5128591"/>
          </a:xfrm>
          <a:prstGeom prst="rect">
            <a:avLst/>
          </a:prstGeom>
          <a:solidFill>
            <a:srgbClr val="F8B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exte 5">
            <a:extLst>
              <a:ext uri="{FF2B5EF4-FFF2-40B4-BE49-F238E27FC236}">
                <a16:creationId xmlns:a16="http://schemas.microsoft.com/office/drawing/2014/main" id="{5EEC1AC2-EBB2-7446-ACDE-3FD12FEA48DA}"/>
              </a:ext>
            </a:extLst>
          </p:cNvPr>
          <p:cNvSpPr>
            <a:spLocks noGrp="1"/>
          </p:cNvSpPr>
          <p:nvPr>
            <p:ph type="body" sz="quarter" idx="11"/>
          </p:nvPr>
        </p:nvSpPr>
        <p:spPr>
          <a:xfrm>
            <a:off x="6718852" y="3429001"/>
            <a:ext cx="4015410" cy="2156790"/>
          </a:xfrm>
          <a:prstGeom prst="rect">
            <a:avLst/>
          </a:prstGeom>
        </p:spPr>
        <p:txBody>
          <a:bodyPr/>
          <a:lstStyle>
            <a:lvl1pPr marL="0" indent="0">
              <a:buNone/>
              <a:defRPr sz="3600" b="0" i="0">
                <a:solidFill>
                  <a:schemeClr val="bg1"/>
                </a:solidFill>
                <a:latin typeface="Arial MT Light" pitchFamily="2" charset="0"/>
                <a:cs typeface="Arial Black" panose="020B0604020202020204" pitchFamily="34" charset="0"/>
              </a:defRPr>
            </a:lvl1pPr>
          </a:lstStyle>
          <a:p>
            <a:pPr lvl="0"/>
            <a:r>
              <a:rPr lang="fr-FR"/>
              <a:t>Cliquez pour modifier les styles du texte du masque</a:t>
            </a:r>
          </a:p>
        </p:txBody>
      </p:sp>
    </p:spTree>
    <p:extLst>
      <p:ext uri="{BB962C8B-B14F-4D97-AF65-F5344CB8AC3E}">
        <p14:creationId xmlns:p14="http://schemas.microsoft.com/office/powerpoint/2010/main" val="2275937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_Photo">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85DF9886-801E-2643-AA08-C78287179587}"/>
              </a:ext>
            </a:extLst>
          </p:cNvPr>
          <p:cNvSpPr>
            <a:spLocks noGrp="1"/>
          </p:cNvSpPr>
          <p:nvPr>
            <p:ph type="body" sz="quarter" idx="14" hasCustomPrompt="1"/>
          </p:nvPr>
        </p:nvSpPr>
        <p:spPr>
          <a:xfrm>
            <a:off x="4631634" y="1361438"/>
            <a:ext cx="6722166" cy="604525"/>
          </a:xfrm>
          <a:prstGeom prst="rect">
            <a:avLst/>
          </a:prstGeom>
        </p:spPr>
        <p:txBody>
          <a:bodyPr/>
          <a:lstStyle>
            <a:lvl1pPr marL="0" indent="0">
              <a:buNone/>
              <a:defRPr sz="1800" b="1"/>
            </a:lvl1pPr>
          </a:lstStyle>
          <a:p>
            <a:pPr lvl="0"/>
            <a:r>
              <a:rPr lang="fr-FR"/>
              <a:t>CLIQUEZ POUR MODIFIER LES STYLES DU TEXTE DU MASQUE</a:t>
            </a:r>
          </a:p>
        </p:txBody>
      </p:sp>
      <p:sp>
        <p:nvSpPr>
          <p:cNvPr id="9" name="Espace réservé du texte 9">
            <a:extLst>
              <a:ext uri="{FF2B5EF4-FFF2-40B4-BE49-F238E27FC236}">
                <a16:creationId xmlns:a16="http://schemas.microsoft.com/office/drawing/2014/main" id="{D48D3109-4619-5246-B41A-A2751CAC6E76}"/>
              </a:ext>
            </a:extLst>
          </p:cNvPr>
          <p:cNvSpPr>
            <a:spLocks noGrp="1"/>
          </p:cNvSpPr>
          <p:nvPr>
            <p:ph type="body" sz="quarter" idx="15"/>
          </p:nvPr>
        </p:nvSpPr>
        <p:spPr>
          <a:xfrm>
            <a:off x="4631634" y="2093721"/>
            <a:ext cx="6722165" cy="3916720"/>
          </a:xfrm>
          <a:prstGeom prst="rect">
            <a:avLst/>
          </a:prstGeom>
        </p:spPr>
        <p:txBody>
          <a:bodyPr/>
          <a:lstStyle>
            <a:lvl1pPr>
              <a:buClr>
                <a:srgbClr val="E7366F"/>
              </a:buClr>
              <a:buFont typeface="Wingdings" pitchFamily="2" charset="2"/>
              <a:buChar char="ü"/>
              <a:defRPr sz="1600"/>
            </a:lvl1pPr>
            <a:lvl2pPr>
              <a:defRPr sz="1600"/>
            </a:lvl2pPr>
            <a:lvl3pPr>
              <a:defRPr sz="16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Espace réservé de la date 11">
            <a:extLst>
              <a:ext uri="{FF2B5EF4-FFF2-40B4-BE49-F238E27FC236}">
                <a16:creationId xmlns:a16="http://schemas.microsoft.com/office/drawing/2014/main" id="{F14A3866-598C-4B4D-8CEF-8E8EB9E653CC}"/>
              </a:ext>
            </a:extLst>
          </p:cNvPr>
          <p:cNvSpPr>
            <a:spLocks noGrp="1"/>
          </p:cNvSpPr>
          <p:nvPr>
            <p:ph type="dt" sz="half" idx="16"/>
          </p:nvPr>
        </p:nvSpPr>
        <p:spPr/>
        <p:txBody>
          <a:bodyPr/>
          <a:lstStyle/>
          <a:p>
            <a:r>
              <a:rPr lang="fr-FR"/>
              <a:t>XX/01/2024</a:t>
            </a:r>
          </a:p>
        </p:txBody>
      </p:sp>
      <p:sp>
        <p:nvSpPr>
          <p:cNvPr id="13" name="Espace réservé du pied de page 12">
            <a:extLst>
              <a:ext uri="{FF2B5EF4-FFF2-40B4-BE49-F238E27FC236}">
                <a16:creationId xmlns:a16="http://schemas.microsoft.com/office/drawing/2014/main" id="{7AFFAEDD-8DC4-014F-A5FD-A6927A4E648C}"/>
              </a:ext>
            </a:extLst>
          </p:cNvPr>
          <p:cNvSpPr>
            <a:spLocks noGrp="1"/>
          </p:cNvSpPr>
          <p:nvPr>
            <p:ph type="ftr" sz="quarter" idx="17"/>
          </p:nvPr>
        </p:nvSpPr>
        <p:spPr/>
        <p:txBody>
          <a:bodyPr/>
          <a:lstStyle/>
          <a:p>
            <a:r>
              <a:rPr lang="fr-FR"/>
              <a:t>Webinaire CaRE</a:t>
            </a:r>
          </a:p>
        </p:txBody>
      </p:sp>
      <p:sp>
        <p:nvSpPr>
          <p:cNvPr id="14" name="Espace réservé du numéro de diapositive 13">
            <a:extLst>
              <a:ext uri="{FF2B5EF4-FFF2-40B4-BE49-F238E27FC236}">
                <a16:creationId xmlns:a16="http://schemas.microsoft.com/office/drawing/2014/main" id="{0A7DF736-A6EE-A649-AE58-4F2779BE5ECD}"/>
              </a:ext>
            </a:extLst>
          </p:cNvPr>
          <p:cNvSpPr>
            <a:spLocks noGrp="1"/>
          </p:cNvSpPr>
          <p:nvPr>
            <p:ph type="sldNum" sz="quarter" idx="18"/>
          </p:nvPr>
        </p:nvSpPr>
        <p:spPr/>
        <p:txBody>
          <a:bodyPr/>
          <a:lstStyle/>
          <a:p>
            <a:fld id="{4A897389-FDC9-4B4F-9058-9FB9E4529928}" type="slidenum">
              <a:rPr lang="fr-FR" smtClean="0"/>
              <a:t>‹N°›</a:t>
            </a:fld>
            <a:endParaRPr lang="fr-FR"/>
          </a:p>
        </p:txBody>
      </p:sp>
      <p:sp>
        <p:nvSpPr>
          <p:cNvPr id="15" name="Titre 14">
            <a:extLst>
              <a:ext uri="{FF2B5EF4-FFF2-40B4-BE49-F238E27FC236}">
                <a16:creationId xmlns:a16="http://schemas.microsoft.com/office/drawing/2014/main" id="{2FAD034F-BA59-5B42-843D-90BA2B19C171}"/>
              </a:ext>
            </a:extLst>
          </p:cNvPr>
          <p:cNvSpPr>
            <a:spLocks noGrp="1"/>
          </p:cNvSpPr>
          <p:nvPr>
            <p:ph type="title"/>
          </p:nvPr>
        </p:nvSpPr>
        <p:spPr>
          <a:xfrm>
            <a:off x="1794618" y="399100"/>
            <a:ext cx="7905974" cy="616429"/>
          </a:xfrm>
        </p:spPr>
        <p:txBody>
          <a:bodyPr/>
          <a:lstStyle/>
          <a:p>
            <a:r>
              <a:rPr lang="fr-FR"/>
              <a:t>Modifiez le style du titre</a:t>
            </a:r>
          </a:p>
        </p:txBody>
      </p:sp>
      <p:sp>
        <p:nvSpPr>
          <p:cNvPr id="10" name="Espace réservé pour une image  8">
            <a:extLst>
              <a:ext uri="{FF2B5EF4-FFF2-40B4-BE49-F238E27FC236}">
                <a16:creationId xmlns:a16="http://schemas.microsoft.com/office/drawing/2014/main" id="{70C8563A-D858-8A4F-B28E-CB448CB15F78}"/>
              </a:ext>
            </a:extLst>
          </p:cNvPr>
          <p:cNvSpPr>
            <a:spLocks noGrp="1"/>
          </p:cNvSpPr>
          <p:nvPr>
            <p:ph type="pic" sz="quarter" idx="19"/>
          </p:nvPr>
        </p:nvSpPr>
        <p:spPr>
          <a:xfrm>
            <a:off x="458545" y="1341690"/>
            <a:ext cx="3795403" cy="4668751"/>
          </a:xfrm>
          <a:prstGeom prst="rect">
            <a:avLst/>
          </a:prstGeom>
        </p:spPr>
        <p:txBody>
          <a:bodyPr/>
          <a:lstStyle/>
          <a:p>
            <a:endParaRPr lang="fr-FR"/>
          </a:p>
        </p:txBody>
      </p:sp>
    </p:spTree>
    <p:extLst>
      <p:ext uri="{BB962C8B-B14F-4D97-AF65-F5344CB8AC3E}">
        <p14:creationId xmlns:p14="http://schemas.microsoft.com/office/powerpoint/2010/main" val="46456910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re-image-vert">
    <p:spTree>
      <p:nvGrpSpPr>
        <p:cNvPr id="1" name=""/>
        <p:cNvGrpSpPr/>
        <p:nvPr/>
      </p:nvGrpSpPr>
      <p:grpSpPr>
        <a:xfrm>
          <a:off x="0" y="0"/>
          <a:ext cx="0" cy="0"/>
          <a:chOff x="0" y="0"/>
          <a:chExt cx="0" cy="0"/>
        </a:xfrm>
      </p:grpSpPr>
      <p:pic>
        <p:nvPicPr>
          <p:cNvPr id="3" name="Image 2" descr="Une image contenant piano, pièce&#10;&#10;Description générée automatiquement">
            <a:extLst>
              <a:ext uri="{FF2B5EF4-FFF2-40B4-BE49-F238E27FC236}">
                <a16:creationId xmlns:a16="http://schemas.microsoft.com/office/drawing/2014/main" id="{897DD25D-2234-384F-847C-4DAFEAD8896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198" y="1272207"/>
            <a:ext cx="5651608" cy="5128591"/>
          </a:xfrm>
          <a:prstGeom prst="rect">
            <a:avLst/>
          </a:prstGeom>
        </p:spPr>
      </p:pic>
      <p:sp>
        <p:nvSpPr>
          <p:cNvPr id="4" name="Rectangle 3">
            <a:extLst>
              <a:ext uri="{FF2B5EF4-FFF2-40B4-BE49-F238E27FC236}">
                <a16:creationId xmlns:a16="http://schemas.microsoft.com/office/drawing/2014/main" id="{6D4B19EB-52BE-1045-9B5F-482D278BFDDF}"/>
              </a:ext>
            </a:extLst>
          </p:cNvPr>
          <p:cNvSpPr/>
          <p:nvPr userDrawn="1"/>
        </p:nvSpPr>
        <p:spPr>
          <a:xfrm>
            <a:off x="6096000" y="1272209"/>
            <a:ext cx="5638800" cy="5128591"/>
          </a:xfrm>
          <a:prstGeom prst="rect">
            <a:avLst/>
          </a:prstGeom>
          <a:solidFill>
            <a:srgbClr val="57B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exte 5">
            <a:extLst>
              <a:ext uri="{FF2B5EF4-FFF2-40B4-BE49-F238E27FC236}">
                <a16:creationId xmlns:a16="http://schemas.microsoft.com/office/drawing/2014/main" id="{5EEC1AC2-EBB2-7446-ACDE-3FD12FEA48DA}"/>
              </a:ext>
            </a:extLst>
          </p:cNvPr>
          <p:cNvSpPr>
            <a:spLocks noGrp="1"/>
          </p:cNvSpPr>
          <p:nvPr>
            <p:ph type="body" sz="quarter" idx="11"/>
          </p:nvPr>
        </p:nvSpPr>
        <p:spPr>
          <a:xfrm>
            <a:off x="6718852" y="3429001"/>
            <a:ext cx="4015410" cy="2156790"/>
          </a:xfrm>
          <a:prstGeom prst="rect">
            <a:avLst/>
          </a:prstGeom>
        </p:spPr>
        <p:txBody>
          <a:bodyPr/>
          <a:lstStyle>
            <a:lvl1pPr marL="0" indent="0">
              <a:buNone/>
              <a:defRPr sz="3600" b="0" i="0">
                <a:solidFill>
                  <a:schemeClr val="bg1"/>
                </a:solidFill>
                <a:latin typeface="Arial MT Light" pitchFamily="2" charset="0"/>
                <a:cs typeface="Arial Black" panose="020B0604020202020204" pitchFamily="34" charset="0"/>
              </a:defRPr>
            </a:lvl1pPr>
          </a:lstStyle>
          <a:p>
            <a:pPr lvl="0"/>
            <a:r>
              <a:rPr lang="fr-FR"/>
              <a:t>Cliquez pour modifier les styles du texte du masque</a:t>
            </a:r>
          </a:p>
        </p:txBody>
      </p:sp>
      <p:pic>
        <p:nvPicPr>
          <p:cNvPr id="5" name="Image 4" descr="Une image contenant table, pièce, ordinateur, téléphone&#10;&#10;Description générée automatiquement">
            <a:extLst>
              <a:ext uri="{FF2B5EF4-FFF2-40B4-BE49-F238E27FC236}">
                <a16:creationId xmlns:a16="http://schemas.microsoft.com/office/drawing/2014/main" id="{D18E3576-235B-C24E-AC1B-9AE414E188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7198" y="1272206"/>
            <a:ext cx="5638800" cy="5128591"/>
          </a:xfrm>
          <a:prstGeom prst="rect">
            <a:avLst/>
          </a:prstGeom>
        </p:spPr>
      </p:pic>
    </p:spTree>
    <p:extLst>
      <p:ext uri="{BB962C8B-B14F-4D97-AF65-F5344CB8AC3E}">
        <p14:creationId xmlns:p14="http://schemas.microsoft.com/office/powerpoint/2010/main" val="217458295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xte_1 COL">
    <p:spTree>
      <p:nvGrpSpPr>
        <p:cNvPr id="1" name=""/>
        <p:cNvGrpSpPr/>
        <p:nvPr/>
      </p:nvGrpSpPr>
      <p:grpSpPr>
        <a:xfrm>
          <a:off x="0" y="0"/>
          <a:ext cx="0" cy="0"/>
          <a:chOff x="0" y="0"/>
          <a:chExt cx="0" cy="0"/>
        </a:xfrm>
      </p:grpSpPr>
      <p:sp>
        <p:nvSpPr>
          <p:cNvPr id="9" name="Espace réservé du texte 9">
            <a:extLst>
              <a:ext uri="{FF2B5EF4-FFF2-40B4-BE49-F238E27FC236}">
                <a16:creationId xmlns:a16="http://schemas.microsoft.com/office/drawing/2014/main" id="{D48D3109-4619-5246-B41A-A2751CAC6E76}"/>
              </a:ext>
            </a:extLst>
          </p:cNvPr>
          <p:cNvSpPr>
            <a:spLocks noGrp="1"/>
          </p:cNvSpPr>
          <p:nvPr>
            <p:ph type="body" sz="quarter" idx="15"/>
          </p:nvPr>
        </p:nvSpPr>
        <p:spPr>
          <a:xfrm>
            <a:off x="458545" y="1333145"/>
            <a:ext cx="11279429" cy="4888194"/>
          </a:xfrm>
          <a:prstGeom prst="rect">
            <a:avLst/>
          </a:prstGeom>
        </p:spPr>
        <p:txBody>
          <a:bodyPr/>
          <a:lstStyle>
            <a:lvl1pPr>
              <a:buClr>
                <a:srgbClr val="E7366F"/>
              </a:buClr>
              <a:buFont typeface="Wingdings" pitchFamily="2" charset="2"/>
              <a:buChar char="ü"/>
              <a:defRPr sz="2000"/>
            </a:lvl1pPr>
            <a:lvl2pPr>
              <a:defRPr sz="1800"/>
            </a:lvl2pPr>
            <a:lvl3pPr marL="1143000" indent="-228600">
              <a:buFont typeface="Wingdings" panose="05000000000000000000" pitchFamily="2" charset="2"/>
              <a:buChar char="§"/>
              <a:defRPr sz="1600"/>
            </a:lvl3pPr>
            <a:lvl4pPr marL="1600200" indent="-228600">
              <a:buFont typeface="Courier New" panose="02070309020205020404" pitchFamily="49" charset="0"/>
              <a:buChar char="o"/>
              <a:defRPr sz="1400"/>
            </a:lvl4pPr>
            <a:lvl5pPr marL="2057400" indent="-228600">
              <a:buFont typeface="Wingdings" panose="05000000000000000000" pitchFamily="2" charset="2"/>
              <a:buChar char="ü"/>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Espace réservé de la date 11">
            <a:extLst>
              <a:ext uri="{FF2B5EF4-FFF2-40B4-BE49-F238E27FC236}">
                <a16:creationId xmlns:a16="http://schemas.microsoft.com/office/drawing/2014/main" id="{F14A3866-598C-4B4D-8CEF-8E8EB9E653CC}"/>
              </a:ext>
            </a:extLst>
          </p:cNvPr>
          <p:cNvSpPr>
            <a:spLocks noGrp="1"/>
          </p:cNvSpPr>
          <p:nvPr>
            <p:ph type="dt" sz="half" idx="16"/>
          </p:nvPr>
        </p:nvSpPr>
        <p:spPr/>
        <p:txBody>
          <a:bodyPr/>
          <a:lstStyle/>
          <a:p>
            <a:r>
              <a:rPr lang="fr-FR"/>
              <a:t>30/05/2023</a:t>
            </a:r>
          </a:p>
        </p:txBody>
      </p:sp>
      <p:sp>
        <p:nvSpPr>
          <p:cNvPr id="13" name="Espace réservé du pied de page 12">
            <a:extLst>
              <a:ext uri="{FF2B5EF4-FFF2-40B4-BE49-F238E27FC236}">
                <a16:creationId xmlns:a16="http://schemas.microsoft.com/office/drawing/2014/main" id="{7AFFAEDD-8DC4-014F-A5FD-A6927A4E648C}"/>
              </a:ext>
            </a:extLst>
          </p:cNvPr>
          <p:cNvSpPr>
            <a:spLocks noGrp="1"/>
          </p:cNvSpPr>
          <p:nvPr>
            <p:ph type="ftr" sz="quarter" idx="17"/>
          </p:nvPr>
        </p:nvSpPr>
        <p:spPr/>
        <p:txBody>
          <a:bodyPr/>
          <a:lstStyle/>
          <a:p>
            <a:r>
              <a:rPr lang="fr-FR"/>
              <a:t>Atelier fédérations hospitalières #8</a:t>
            </a:r>
          </a:p>
        </p:txBody>
      </p:sp>
      <p:sp>
        <p:nvSpPr>
          <p:cNvPr id="14" name="Espace réservé du numéro de diapositive 13">
            <a:extLst>
              <a:ext uri="{FF2B5EF4-FFF2-40B4-BE49-F238E27FC236}">
                <a16:creationId xmlns:a16="http://schemas.microsoft.com/office/drawing/2014/main" id="{0A7DF736-A6EE-A649-AE58-4F2779BE5ECD}"/>
              </a:ext>
            </a:extLst>
          </p:cNvPr>
          <p:cNvSpPr>
            <a:spLocks noGrp="1"/>
          </p:cNvSpPr>
          <p:nvPr>
            <p:ph type="sldNum" sz="quarter" idx="18"/>
          </p:nvPr>
        </p:nvSpPr>
        <p:spPr/>
        <p:txBody>
          <a:bodyPr/>
          <a:lstStyle/>
          <a:p>
            <a:fld id="{4A897389-FDC9-4B4F-9058-9FB9E4529928}" type="slidenum">
              <a:rPr lang="fr-FR" smtClean="0"/>
              <a:t>‹N°›</a:t>
            </a:fld>
            <a:endParaRPr lang="fr-FR"/>
          </a:p>
        </p:txBody>
      </p:sp>
      <p:sp>
        <p:nvSpPr>
          <p:cNvPr id="15" name="Titre 14">
            <a:extLst>
              <a:ext uri="{FF2B5EF4-FFF2-40B4-BE49-F238E27FC236}">
                <a16:creationId xmlns:a16="http://schemas.microsoft.com/office/drawing/2014/main" id="{2FAD034F-BA59-5B42-843D-90BA2B19C171}"/>
              </a:ext>
            </a:extLst>
          </p:cNvPr>
          <p:cNvSpPr>
            <a:spLocks noGrp="1"/>
          </p:cNvSpPr>
          <p:nvPr>
            <p:ph type="title"/>
          </p:nvPr>
        </p:nvSpPr>
        <p:spPr>
          <a:xfrm>
            <a:off x="1768979" y="399100"/>
            <a:ext cx="7904859" cy="616429"/>
          </a:xfrm>
        </p:spPr>
        <p:txBody>
          <a:bodyPr/>
          <a:lstStyle/>
          <a:p>
            <a:r>
              <a:rPr lang="fr-FR"/>
              <a:t>Modifiez le style du titre</a:t>
            </a:r>
          </a:p>
        </p:txBody>
      </p:sp>
    </p:spTree>
    <p:extLst>
      <p:ext uri="{BB962C8B-B14F-4D97-AF65-F5344CB8AC3E}">
        <p14:creationId xmlns:p14="http://schemas.microsoft.com/office/powerpoint/2010/main" val="97805004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exte_titre-COL-gauche-1 CO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8EF13B-65EE-A241-A96F-5C1BD90D1385}"/>
              </a:ext>
            </a:extLst>
          </p:cNvPr>
          <p:cNvSpPr>
            <a:spLocks noGrp="1"/>
          </p:cNvSpPr>
          <p:nvPr>
            <p:ph type="title"/>
          </p:nvPr>
        </p:nvSpPr>
        <p:spPr>
          <a:xfrm>
            <a:off x="1777525" y="399100"/>
            <a:ext cx="7921951" cy="616429"/>
          </a:xfrm>
        </p:spPr>
        <p:txBody>
          <a:bodyPr/>
          <a:lstStyle/>
          <a:p>
            <a:r>
              <a:rPr lang="fr-FR"/>
              <a:t>Modifiez le style du titre</a:t>
            </a:r>
          </a:p>
        </p:txBody>
      </p:sp>
      <p:sp>
        <p:nvSpPr>
          <p:cNvPr id="3" name="Espace réservé de la date 2">
            <a:extLst>
              <a:ext uri="{FF2B5EF4-FFF2-40B4-BE49-F238E27FC236}">
                <a16:creationId xmlns:a16="http://schemas.microsoft.com/office/drawing/2014/main" id="{B6DD949A-7567-0648-AA0E-E1657BB164C7}"/>
              </a:ext>
            </a:extLst>
          </p:cNvPr>
          <p:cNvSpPr>
            <a:spLocks noGrp="1"/>
          </p:cNvSpPr>
          <p:nvPr>
            <p:ph type="dt" sz="half" idx="10"/>
          </p:nvPr>
        </p:nvSpPr>
        <p:spPr/>
        <p:txBody>
          <a:bodyPr/>
          <a:lstStyle>
            <a:lvl1pPr>
              <a:defRPr sz="1000">
                <a:latin typeface="Arial" panose="020B0604020202020204" pitchFamily="34" charset="0"/>
                <a:cs typeface="Arial" panose="020B0604020202020204" pitchFamily="34" charset="0"/>
              </a:defRPr>
            </a:lvl1pPr>
          </a:lstStyle>
          <a:p>
            <a:r>
              <a:rPr lang="fr-FR"/>
              <a:t>30/05/2023</a:t>
            </a:r>
          </a:p>
        </p:txBody>
      </p:sp>
      <p:sp>
        <p:nvSpPr>
          <p:cNvPr id="4" name="Espace réservé du pied de page 3">
            <a:extLst>
              <a:ext uri="{FF2B5EF4-FFF2-40B4-BE49-F238E27FC236}">
                <a16:creationId xmlns:a16="http://schemas.microsoft.com/office/drawing/2014/main" id="{6670091D-C6A0-E74D-AE8A-7F507D09133C}"/>
              </a:ext>
            </a:extLst>
          </p:cNvPr>
          <p:cNvSpPr>
            <a:spLocks noGrp="1"/>
          </p:cNvSpPr>
          <p:nvPr>
            <p:ph type="ftr" sz="quarter" idx="11"/>
          </p:nvPr>
        </p:nvSpPr>
        <p:spPr/>
        <p:txBody>
          <a:bodyPr/>
          <a:lstStyle>
            <a:lvl1pPr>
              <a:defRPr sz="1000">
                <a:latin typeface="Arial" panose="020B0604020202020204" pitchFamily="34" charset="0"/>
                <a:cs typeface="Arial" panose="020B0604020202020204" pitchFamily="34" charset="0"/>
              </a:defRPr>
            </a:lvl1pPr>
          </a:lstStyle>
          <a:p>
            <a:r>
              <a:rPr lang="fr-FR"/>
              <a:t>Atelier fédérations hospitalières #8</a:t>
            </a:r>
          </a:p>
        </p:txBody>
      </p:sp>
      <p:sp>
        <p:nvSpPr>
          <p:cNvPr id="5" name="Espace réservé du numéro de diapositive 4">
            <a:extLst>
              <a:ext uri="{FF2B5EF4-FFF2-40B4-BE49-F238E27FC236}">
                <a16:creationId xmlns:a16="http://schemas.microsoft.com/office/drawing/2014/main" id="{1C2454A3-0120-9840-B92A-296902EC55F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4A897389-FDC9-4B4F-9058-9FB9E4529928}" type="slidenum">
              <a:rPr lang="fr-FR" smtClean="0"/>
              <a:pPr/>
              <a:t>‹N°›</a:t>
            </a:fld>
            <a:endParaRPr lang="fr-FR" sz="1000"/>
          </a:p>
        </p:txBody>
      </p:sp>
      <p:sp>
        <p:nvSpPr>
          <p:cNvPr id="7" name="Espace réservé du texte 6">
            <a:extLst>
              <a:ext uri="{FF2B5EF4-FFF2-40B4-BE49-F238E27FC236}">
                <a16:creationId xmlns:a16="http://schemas.microsoft.com/office/drawing/2014/main" id="{2A25729B-5AEA-E54B-9F7C-6C2FD3DF6AAD}"/>
              </a:ext>
            </a:extLst>
          </p:cNvPr>
          <p:cNvSpPr>
            <a:spLocks noGrp="1"/>
          </p:cNvSpPr>
          <p:nvPr>
            <p:ph type="body" sz="quarter" idx="13" hasCustomPrompt="1"/>
          </p:nvPr>
        </p:nvSpPr>
        <p:spPr>
          <a:xfrm>
            <a:off x="554038" y="1384419"/>
            <a:ext cx="2228919" cy="4742916"/>
          </a:xfrm>
          <a:prstGeom prst="rect">
            <a:avLst/>
          </a:prstGeom>
        </p:spPr>
        <p:txBody>
          <a:bodyPr/>
          <a:lstStyle>
            <a:lvl1pPr marL="0" indent="0">
              <a:buNone/>
              <a:defRPr sz="2200" b="1">
                <a:solidFill>
                  <a:srgbClr val="1B6FB8"/>
                </a:solidFill>
              </a:defRPr>
            </a:lvl1pPr>
            <a:lvl2pPr marL="47625" indent="0">
              <a:buNone/>
              <a:tabLst/>
              <a:defRPr sz="1800" b="1"/>
            </a:lvl2pPr>
            <a:lvl3pPr marL="47625" indent="0">
              <a:buNone/>
              <a:tabLst/>
              <a:defRPr sz="1600"/>
            </a:lvl3pPr>
            <a:lvl4pPr marL="1371600" indent="0">
              <a:buNone/>
              <a:defRPr sz="1600"/>
            </a:lvl4pPr>
            <a:lvl5pPr marL="1389063" indent="0">
              <a:buNone/>
              <a:tabLst/>
              <a:defRPr sz="1600"/>
            </a:lvl5pPr>
          </a:lstStyle>
          <a:p>
            <a:pPr lvl="0"/>
            <a:r>
              <a:rPr lang="fr-FR"/>
              <a:t>CLIQUEZ POUR MODIFIER LES STYLES DU TEXTE DU MASQUE</a:t>
            </a:r>
          </a:p>
        </p:txBody>
      </p:sp>
      <p:sp>
        <p:nvSpPr>
          <p:cNvPr id="8" name="Espace réservé du texte 7">
            <a:extLst>
              <a:ext uri="{FF2B5EF4-FFF2-40B4-BE49-F238E27FC236}">
                <a16:creationId xmlns:a16="http://schemas.microsoft.com/office/drawing/2014/main" id="{A458E7E8-288B-3943-A5C7-A7D2F699B8A3}"/>
              </a:ext>
            </a:extLst>
          </p:cNvPr>
          <p:cNvSpPr>
            <a:spLocks noGrp="1"/>
          </p:cNvSpPr>
          <p:nvPr>
            <p:ph type="body" sz="quarter" idx="14" hasCustomPrompt="1"/>
          </p:nvPr>
        </p:nvSpPr>
        <p:spPr>
          <a:xfrm>
            <a:off x="3201747" y="1384420"/>
            <a:ext cx="8536225" cy="970416"/>
          </a:xfrm>
          <a:prstGeom prst="rect">
            <a:avLst/>
          </a:prstGeom>
        </p:spPr>
        <p:txBody>
          <a:bodyPr/>
          <a:lstStyle>
            <a:lvl1pPr marL="0" indent="0">
              <a:buNone/>
              <a:defRPr sz="1800" b="1"/>
            </a:lvl1pPr>
          </a:lstStyle>
          <a:p>
            <a:pPr lvl="0"/>
            <a:r>
              <a:rPr lang="fr-FR"/>
              <a:t>CLIQUEZ POUR MODIFIER LES STYLES DU TEXTE DU MASQUE</a:t>
            </a:r>
          </a:p>
        </p:txBody>
      </p:sp>
      <p:sp>
        <p:nvSpPr>
          <p:cNvPr id="10" name="Espace réservé du texte 9">
            <a:extLst>
              <a:ext uri="{FF2B5EF4-FFF2-40B4-BE49-F238E27FC236}">
                <a16:creationId xmlns:a16="http://schemas.microsoft.com/office/drawing/2014/main" id="{40E9687A-5B02-3A42-AFB6-6172A1028333}"/>
              </a:ext>
            </a:extLst>
          </p:cNvPr>
          <p:cNvSpPr>
            <a:spLocks noGrp="1"/>
          </p:cNvSpPr>
          <p:nvPr>
            <p:ph type="body" sz="quarter" idx="15"/>
          </p:nvPr>
        </p:nvSpPr>
        <p:spPr>
          <a:xfrm>
            <a:off x="3201747" y="2427006"/>
            <a:ext cx="8536225" cy="3629155"/>
          </a:xfrm>
          <a:prstGeom prst="rect">
            <a:avLst/>
          </a:prstGeom>
        </p:spPr>
        <p:txBody>
          <a:bodyPr/>
          <a:lstStyle>
            <a:lvl1pPr>
              <a:buClr>
                <a:srgbClr val="E7366F"/>
              </a:buClr>
              <a:buFont typeface="Wingdings" pitchFamily="2" charset="2"/>
              <a:buChar char="ü"/>
              <a:defRPr sz="1600"/>
            </a:lvl1pPr>
            <a:lvl2pPr>
              <a:defRPr sz="1600"/>
            </a:lvl2pPr>
            <a:lvl3pPr>
              <a:defRPr sz="16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3440987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xte_Photo">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85DF9886-801E-2643-AA08-C78287179587}"/>
              </a:ext>
            </a:extLst>
          </p:cNvPr>
          <p:cNvSpPr>
            <a:spLocks noGrp="1"/>
          </p:cNvSpPr>
          <p:nvPr>
            <p:ph type="body" sz="quarter" idx="14" hasCustomPrompt="1"/>
          </p:nvPr>
        </p:nvSpPr>
        <p:spPr>
          <a:xfrm>
            <a:off x="4631634" y="1361438"/>
            <a:ext cx="6722166" cy="604525"/>
          </a:xfrm>
          <a:prstGeom prst="rect">
            <a:avLst/>
          </a:prstGeom>
        </p:spPr>
        <p:txBody>
          <a:bodyPr/>
          <a:lstStyle>
            <a:lvl1pPr marL="0" indent="0">
              <a:buNone/>
              <a:defRPr sz="1800" b="1"/>
            </a:lvl1pPr>
          </a:lstStyle>
          <a:p>
            <a:pPr lvl="0"/>
            <a:r>
              <a:rPr lang="fr-FR"/>
              <a:t>CLIQUEZ POUR MODIFIER LES STYLES DU TEXTE DU MASQUE</a:t>
            </a:r>
          </a:p>
        </p:txBody>
      </p:sp>
      <p:sp>
        <p:nvSpPr>
          <p:cNvPr id="9" name="Espace réservé du texte 9">
            <a:extLst>
              <a:ext uri="{FF2B5EF4-FFF2-40B4-BE49-F238E27FC236}">
                <a16:creationId xmlns:a16="http://schemas.microsoft.com/office/drawing/2014/main" id="{D48D3109-4619-5246-B41A-A2751CAC6E76}"/>
              </a:ext>
            </a:extLst>
          </p:cNvPr>
          <p:cNvSpPr>
            <a:spLocks noGrp="1"/>
          </p:cNvSpPr>
          <p:nvPr>
            <p:ph type="body" sz="quarter" idx="15"/>
          </p:nvPr>
        </p:nvSpPr>
        <p:spPr>
          <a:xfrm>
            <a:off x="4631634" y="2093721"/>
            <a:ext cx="6722165" cy="3916720"/>
          </a:xfrm>
          <a:prstGeom prst="rect">
            <a:avLst/>
          </a:prstGeom>
        </p:spPr>
        <p:txBody>
          <a:bodyPr/>
          <a:lstStyle>
            <a:lvl1pPr>
              <a:buClr>
                <a:srgbClr val="E7366F"/>
              </a:buClr>
              <a:buFont typeface="Wingdings" pitchFamily="2" charset="2"/>
              <a:buChar char="ü"/>
              <a:defRPr sz="1600"/>
            </a:lvl1pPr>
            <a:lvl2pPr>
              <a:defRPr sz="1600"/>
            </a:lvl2pPr>
            <a:lvl3pPr>
              <a:defRPr sz="16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Espace réservé de la date 11">
            <a:extLst>
              <a:ext uri="{FF2B5EF4-FFF2-40B4-BE49-F238E27FC236}">
                <a16:creationId xmlns:a16="http://schemas.microsoft.com/office/drawing/2014/main" id="{F14A3866-598C-4B4D-8CEF-8E8EB9E653CC}"/>
              </a:ext>
            </a:extLst>
          </p:cNvPr>
          <p:cNvSpPr>
            <a:spLocks noGrp="1"/>
          </p:cNvSpPr>
          <p:nvPr>
            <p:ph type="dt" sz="half" idx="16"/>
          </p:nvPr>
        </p:nvSpPr>
        <p:spPr/>
        <p:txBody>
          <a:bodyPr/>
          <a:lstStyle/>
          <a:p>
            <a:r>
              <a:rPr lang="fr-FR"/>
              <a:t>30/05/2023</a:t>
            </a:r>
          </a:p>
        </p:txBody>
      </p:sp>
      <p:sp>
        <p:nvSpPr>
          <p:cNvPr id="13" name="Espace réservé du pied de page 12">
            <a:extLst>
              <a:ext uri="{FF2B5EF4-FFF2-40B4-BE49-F238E27FC236}">
                <a16:creationId xmlns:a16="http://schemas.microsoft.com/office/drawing/2014/main" id="{7AFFAEDD-8DC4-014F-A5FD-A6927A4E648C}"/>
              </a:ext>
            </a:extLst>
          </p:cNvPr>
          <p:cNvSpPr>
            <a:spLocks noGrp="1"/>
          </p:cNvSpPr>
          <p:nvPr>
            <p:ph type="ftr" sz="quarter" idx="17"/>
          </p:nvPr>
        </p:nvSpPr>
        <p:spPr/>
        <p:txBody>
          <a:bodyPr/>
          <a:lstStyle/>
          <a:p>
            <a:r>
              <a:rPr lang="fr-FR"/>
              <a:t>Atelier fédérations hospitalières #8</a:t>
            </a:r>
          </a:p>
        </p:txBody>
      </p:sp>
      <p:sp>
        <p:nvSpPr>
          <p:cNvPr id="14" name="Espace réservé du numéro de diapositive 13">
            <a:extLst>
              <a:ext uri="{FF2B5EF4-FFF2-40B4-BE49-F238E27FC236}">
                <a16:creationId xmlns:a16="http://schemas.microsoft.com/office/drawing/2014/main" id="{0A7DF736-A6EE-A649-AE58-4F2779BE5ECD}"/>
              </a:ext>
            </a:extLst>
          </p:cNvPr>
          <p:cNvSpPr>
            <a:spLocks noGrp="1"/>
          </p:cNvSpPr>
          <p:nvPr>
            <p:ph type="sldNum" sz="quarter" idx="18"/>
          </p:nvPr>
        </p:nvSpPr>
        <p:spPr/>
        <p:txBody>
          <a:bodyPr/>
          <a:lstStyle/>
          <a:p>
            <a:fld id="{4A897389-FDC9-4B4F-9058-9FB9E4529928}" type="slidenum">
              <a:rPr lang="fr-FR" smtClean="0"/>
              <a:t>‹N°›</a:t>
            </a:fld>
            <a:endParaRPr lang="fr-FR"/>
          </a:p>
        </p:txBody>
      </p:sp>
      <p:sp>
        <p:nvSpPr>
          <p:cNvPr id="15" name="Titre 14">
            <a:extLst>
              <a:ext uri="{FF2B5EF4-FFF2-40B4-BE49-F238E27FC236}">
                <a16:creationId xmlns:a16="http://schemas.microsoft.com/office/drawing/2014/main" id="{2FAD034F-BA59-5B42-843D-90BA2B19C171}"/>
              </a:ext>
            </a:extLst>
          </p:cNvPr>
          <p:cNvSpPr>
            <a:spLocks noGrp="1"/>
          </p:cNvSpPr>
          <p:nvPr>
            <p:ph type="title"/>
          </p:nvPr>
        </p:nvSpPr>
        <p:spPr>
          <a:xfrm>
            <a:off x="1794618" y="399100"/>
            <a:ext cx="7905974" cy="616429"/>
          </a:xfrm>
        </p:spPr>
        <p:txBody>
          <a:bodyPr/>
          <a:lstStyle/>
          <a:p>
            <a:r>
              <a:rPr lang="fr-FR"/>
              <a:t>Modifiez le style du titre</a:t>
            </a:r>
          </a:p>
        </p:txBody>
      </p:sp>
      <p:sp>
        <p:nvSpPr>
          <p:cNvPr id="10" name="Espace réservé pour une image  8">
            <a:extLst>
              <a:ext uri="{FF2B5EF4-FFF2-40B4-BE49-F238E27FC236}">
                <a16:creationId xmlns:a16="http://schemas.microsoft.com/office/drawing/2014/main" id="{70C8563A-D858-8A4F-B28E-CB448CB15F78}"/>
              </a:ext>
            </a:extLst>
          </p:cNvPr>
          <p:cNvSpPr>
            <a:spLocks noGrp="1"/>
          </p:cNvSpPr>
          <p:nvPr>
            <p:ph type="pic" sz="quarter" idx="19"/>
          </p:nvPr>
        </p:nvSpPr>
        <p:spPr>
          <a:xfrm>
            <a:off x="458545" y="1341690"/>
            <a:ext cx="3795403" cy="4668751"/>
          </a:xfrm>
          <a:prstGeom prst="rect">
            <a:avLst/>
          </a:prstGeom>
        </p:spPr>
        <p:txBody>
          <a:bodyPr/>
          <a:lstStyle/>
          <a:p>
            <a:endParaRPr lang="fr-FR"/>
          </a:p>
        </p:txBody>
      </p:sp>
    </p:spTree>
    <p:extLst>
      <p:ext uri="{BB962C8B-B14F-4D97-AF65-F5344CB8AC3E}">
        <p14:creationId xmlns:p14="http://schemas.microsoft.com/office/powerpoint/2010/main" val="226724577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xte_3 CO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8EF13B-65EE-A241-A96F-5C1BD90D1385}"/>
              </a:ext>
            </a:extLst>
          </p:cNvPr>
          <p:cNvSpPr>
            <a:spLocks noGrp="1"/>
          </p:cNvSpPr>
          <p:nvPr>
            <p:ph type="title"/>
          </p:nvPr>
        </p:nvSpPr>
        <p:spPr>
          <a:xfrm>
            <a:off x="1794618" y="399100"/>
            <a:ext cx="7921950" cy="616429"/>
          </a:xfrm>
        </p:spPr>
        <p:txBody>
          <a:bodyPr/>
          <a:lstStyle/>
          <a:p>
            <a:r>
              <a:rPr lang="fr-FR"/>
              <a:t>Modifiez le style du titre</a:t>
            </a:r>
          </a:p>
        </p:txBody>
      </p:sp>
      <p:sp>
        <p:nvSpPr>
          <p:cNvPr id="3" name="Espace réservé de la date 2">
            <a:extLst>
              <a:ext uri="{FF2B5EF4-FFF2-40B4-BE49-F238E27FC236}">
                <a16:creationId xmlns:a16="http://schemas.microsoft.com/office/drawing/2014/main" id="{B6DD949A-7567-0648-AA0E-E1657BB164C7}"/>
              </a:ext>
            </a:extLst>
          </p:cNvPr>
          <p:cNvSpPr>
            <a:spLocks noGrp="1"/>
          </p:cNvSpPr>
          <p:nvPr>
            <p:ph type="dt" sz="half" idx="10"/>
          </p:nvPr>
        </p:nvSpPr>
        <p:spPr/>
        <p:txBody>
          <a:bodyPr/>
          <a:lstStyle>
            <a:lvl1pPr>
              <a:defRPr sz="1000">
                <a:latin typeface="Arial" panose="020B0604020202020204" pitchFamily="34" charset="0"/>
                <a:cs typeface="Arial" panose="020B0604020202020204" pitchFamily="34" charset="0"/>
              </a:defRPr>
            </a:lvl1pPr>
          </a:lstStyle>
          <a:p>
            <a:r>
              <a:rPr lang="fr-FR"/>
              <a:t>30/05/2023</a:t>
            </a:r>
          </a:p>
        </p:txBody>
      </p:sp>
      <p:sp>
        <p:nvSpPr>
          <p:cNvPr id="4" name="Espace réservé du pied de page 3">
            <a:extLst>
              <a:ext uri="{FF2B5EF4-FFF2-40B4-BE49-F238E27FC236}">
                <a16:creationId xmlns:a16="http://schemas.microsoft.com/office/drawing/2014/main" id="{6670091D-C6A0-E74D-AE8A-7F507D09133C}"/>
              </a:ext>
            </a:extLst>
          </p:cNvPr>
          <p:cNvSpPr>
            <a:spLocks noGrp="1"/>
          </p:cNvSpPr>
          <p:nvPr>
            <p:ph type="ftr" sz="quarter" idx="11"/>
          </p:nvPr>
        </p:nvSpPr>
        <p:spPr/>
        <p:txBody>
          <a:bodyPr/>
          <a:lstStyle>
            <a:lvl1pPr>
              <a:defRPr sz="1000">
                <a:latin typeface="Arial" panose="020B0604020202020204" pitchFamily="34" charset="0"/>
                <a:cs typeface="Arial" panose="020B0604020202020204" pitchFamily="34" charset="0"/>
              </a:defRPr>
            </a:lvl1pPr>
          </a:lstStyle>
          <a:p>
            <a:r>
              <a:rPr lang="fr-FR"/>
              <a:t>Atelier fédérations hospitalières #8</a:t>
            </a:r>
          </a:p>
        </p:txBody>
      </p:sp>
      <p:sp>
        <p:nvSpPr>
          <p:cNvPr id="5" name="Espace réservé du numéro de diapositive 4">
            <a:extLst>
              <a:ext uri="{FF2B5EF4-FFF2-40B4-BE49-F238E27FC236}">
                <a16:creationId xmlns:a16="http://schemas.microsoft.com/office/drawing/2014/main" id="{1C2454A3-0120-9840-B92A-296902EC55F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4A897389-FDC9-4B4F-9058-9FB9E4529928}" type="slidenum">
              <a:rPr lang="fr-FR" smtClean="0"/>
              <a:pPr/>
              <a:t>‹N°›</a:t>
            </a:fld>
            <a:endParaRPr lang="fr-FR" sz="1000"/>
          </a:p>
        </p:txBody>
      </p:sp>
      <p:sp>
        <p:nvSpPr>
          <p:cNvPr id="8" name="Espace réservé du texte 7">
            <a:extLst>
              <a:ext uri="{FF2B5EF4-FFF2-40B4-BE49-F238E27FC236}">
                <a16:creationId xmlns:a16="http://schemas.microsoft.com/office/drawing/2014/main" id="{A458E7E8-288B-3943-A5C7-A7D2F699B8A3}"/>
              </a:ext>
            </a:extLst>
          </p:cNvPr>
          <p:cNvSpPr>
            <a:spLocks noGrp="1"/>
          </p:cNvSpPr>
          <p:nvPr>
            <p:ph type="body" sz="quarter" idx="14" hasCustomPrompt="1"/>
          </p:nvPr>
        </p:nvSpPr>
        <p:spPr>
          <a:xfrm>
            <a:off x="458545" y="1350234"/>
            <a:ext cx="11279429" cy="452927"/>
          </a:xfrm>
          <a:prstGeom prst="rect">
            <a:avLst/>
          </a:prstGeom>
        </p:spPr>
        <p:txBody>
          <a:bodyPr/>
          <a:lstStyle>
            <a:lvl1pPr marL="0" indent="0">
              <a:buNone/>
              <a:defRPr sz="1800" b="1"/>
            </a:lvl1pPr>
          </a:lstStyle>
          <a:p>
            <a:pPr lvl="0"/>
            <a:r>
              <a:rPr lang="fr-FR"/>
              <a:t>CLIQUEZ POUR MODIFIER LES STYLES DU TEXTE DU MASQUE</a:t>
            </a:r>
          </a:p>
        </p:txBody>
      </p:sp>
      <p:sp>
        <p:nvSpPr>
          <p:cNvPr id="10" name="Espace réservé du texte 9">
            <a:extLst>
              <a:ext uri="{FF2B5EF4-FFF2-40B4-BE49-F238E27FC236}">
                <a16:creationId xmlns:a16="http://schemas.microsoft.com/office/drawing/2014/main" id="{40E9687A-5B02-3A42-AFB6-6172A1028333}"/>
              </a:ext>
            </a:extLst>
          </p:cNvPr>
          <p:cNvSpPr>
            <a:spLocks noGrp="1"/>
          </p:cNvSpPr>
          <p:nvPr>
            <p:ph type="body" sz="quarter" idx="15"/>
          </p:nvPr>
        </p:nvSpPr>
        <p:spPr>
          <a:xfrm>
            <a:off x="458546" y="1914258"/>
            <a:ext cx="3596620" cy="4108855"/>
          </a:xfrm>
          <a:prstGeom prst="rect">
            <a:avLst/>
          </a:prstGeom>
        </p:spPr>
        <p:txBody>
          <a:bodyPr/>
          <a:lstStyle>
            <a:lvl1pPr>
              <a:buClr>
                <a:srgbClr val="E7366F"/>
              </a:buClr>
              <a:buFont typeface="Wingdings" pitchFamily="2" charset="2"/>
              <a:buChar char="ü"/>
              <a:defRPr sz="1600"/>
            </a:lvl1pPr>
            <a:lvl2pPr>
              <a:defRPr sz="1600"/>
            </a:lvl2pPr>
            <a:lvl3pPr>
              <a:defRPr sz="16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4" name="Espace réservé du texte 9">
            <a:extLst>
              <a:ext uri="{FF2B5EF4-FFF2-40B4-BE49-F238E27FC236}">
                <a16:creationId xmlns:a16="http://schemas.microsoft.com/office/drawing/2014/main" id="{D00A0424-AA5D-F141-8EBD-EE28B4F3DDB8}"/>
              </a:ext>
            </a:extLst>
          </p:cNvPr>
          <p:cNvSpPr>
            <a:spLocks noGrp="1"/>
          </p:cNvSpPr>
          <p:nvPr>
            <p:ph type="body" sz="quarter" idx="16"/>
          </p:nvPr>
        </p:nvSpPr>
        <p:spPr>
          <a:xfrm>
            <a:off x="4314928" y="1914258"/>
            <a:ext cx="3596620" cy="4108855"/>
          </a:xfrm>
          <a:prstGeom prst="rect">
            <a:avLst/>
          </a:prstGeom>
        </p:spPr>
        <p:txBody>
          <a:bodyPr/>
          <a:lstStyle>
            <a:lvl1pPr>
              <a:buClr>
                <a:srgbClr val="E7366F"/>
              </a:buClr>
              <a:buFont typeface="Wingdings" pitchFamily="2" charset="2"/>
              <a:buChar char="ü"/>
              <a:defRPr lang="fr-FR" sz="1600" kern="1200" dirty="0">
                <a:solidFill>
                  <a:srgbClr val="706F6F"/>
                </a:solidFill>
                <a:latin typeface="Arial" panose="020B0604020202020204" pitchFamily="34" charset="0"/>
                <a:ea typeface="+mn-ea"/>
                <a:cs typeface="Arial" panose="020B0604020202020204" pitchFamily="34" charset="0"/>
              </a:defRPr>
            </a:lvl1pPr>
            <a:lvl2pPr>
              <a:defRPr sz="1600"/>
            </a:lvl2pPr>
            <a:lvl3pPr>
              <a:defRPr sz="16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 name="Espace réservé du texte 9">
            <a:extLst>
              <a:ext uri="{FF2B5EF4-FFF2-40B4-BE49-F238E27FC236}">
                <a16:creationId xmlns:a16="http://schemas.microsoft.com/office/drawing/2014/main" id="{160CF007-FDAE-9C4E-B5BB-EB63C4AB890D}"/>
              </a:ext>
            </a:extLst>
          </p:cNvPr>
          <p:cNvSpPr>
            <a:spLocks noGrp="1"/>
          </p:cNvSpPr>
          <p:nvPr>
            <p:ph type="body" sz="quarter" idx="17"/>
          </p:nvPr>
        </p:nvSpPr>
        <p:spPr>
          <a:xfrm>
            <a:off x="8171311" y="1914258"/>
            <a:ext cx="3596620" cy="4108855"/>
          </a:xfrm>
          <a:prstGeom prst="rect">
            <a:avLst/>
          </a:prstGeom>
        </p:spPr>
        <p:txBody>
          <a:bodyPr/>
          <a:lstStyle>
            <a:lvl1pPr>
              <a:buClr>
                <a:srgbClr val="E7366F"/>
              </a:buClr>
              <a:buFont typeface="Wingdings" pitchFamily="2" charset="2"/>
              <a:buChar char="ü"/>
              <a:defRPr sz="1600"/>
            </a:lvl1pPr>
            <a:lvl2pPr>
              <a:defRPr sz="1600"/>
            </a:lvl2pPr>
            <a:lvl3pPr>
              <a:defRPr sz="16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3159396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exte-2 CO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8EF13B-65EE-A241-A96F-5C1BD90D1385}"/>
              </a:ext>
            </a:extLst>
          </p:cNvPr>
          <p:cNvSpPr>
            <a:spLocks noGrp="1"/>
          </p:cNvSpPr>
          <p:nvPr>
            <p:ph type="title"/>
          </p:nvPr>
        </p:nvSpPr>
        <p:spPr>
          <a:xfrm>
            <a:off x="2570748" y="399100"/>
            <a:ext cx="6831669" cy="616429"/>
          </a:xfrm>
        </p:spPr>
        <p:txBody>
          <a:bodyPr/>
          <a:lstStyle/>
          <a:p>
            <a:r>
              <a:rPr lang="fr-FR"/>
              <a:t>Modifiez le style du titre</a:t>
            </a:r>
          </a:p>
        </p:txBody>
      </p:sp>
      <p:sp>
        <p:nvSpPr>
          <p:cNvPr id="3" name="Espace réservé de la date 2">
            <a:extLst>
              <a:ext uri="{FF2B5EF4-FFF2-40B4-BE49-F238E27FC236}">
                <a16:creationId xmlns:a16="http://schemas.microsoft.com/office/drawing/2014/main" id="{B6DD949A-7567-0648-AA0E-E1657BB164C7}"/>
              </a:ext>
            </a:extLst>
          </p:cNvPr>
          <p:cNvSpPr>
            <a:spLocks noGrp="1"/>
          </p:cNvSpPr>
          <p:nvPr>
            <p:ph type="dt" sz="half" idx="10"/>
          </p:nvPr>
        </p:nvSpPr>
        <p:spPr/>
        <p:txBody>
          <a:bodyPr/>
          <a:lstStyle>
            <a:lvl1pPr>
              <a:defRPr sz="1000">
                <a:latin typeface="Arial" panose="020B0604020202020204" pitchFamily="34" charset="0"/>
                <a:cs typeface="Arial" panose="020B0604020202020204" pitchFamily="34" charset="0"/>
              </a:defRPr>
            </a:lvl1pPr>
          </a:lstStyle>
          <a:p>
            <a:r>
              <a:rPr lang="fr-FR"/>
              <a:t>30/05/2023</a:t>
            </a:r>
          </a:p>
        </p:txBody>
      </p:sp>
      <p:sp>
        <p:nvSpPr>
          <p:cNvPr id="4" name="Espace réservé du pied de page 3">
            <a:extLst>
              <a:ext uri="{FF2B5EF4-FFF2-40B4-BE49-F238E27FC236}">
                <a16:creationId xmlns:a16="http://schemas.microsoft.com/office/drawing/2014/main" id="{6670091D-C6A0-E74D-AE8A-7F507D09133C}"/>
              </a:ext>
            </a:extLst>
          </p:cNvPr>
          <p:cNvSpPr>
            <a:spLocks noGrp="1"/>
          </p:cNvSpPr>
          <p:nvPr>
            <p:ph type="ftr" sz="quarter" idx="11"/>
          </p:nvPr>
        </p:nvSpPr>
        <p:spPr/>
        <p:txBody>
          <a:bodyPr/>
          <a:lstStyle>
            <a:lvl1pPr>
              <a:defRPr sz="1000">
                <a:latin typeface="Arial" panose="020B0604020202020204" pitchFamily="34" charset="0"/>
                <a:cs typeface="Arial" panose="020B0604020202020204" pitchFamily="34" charset="0"/>
              </a:defRPr>
            </a:lvl1pPr>
          </a:lstStyle>
          <a:p>
            <a:r>
              <a:rPr lang="fr-FR"/>
              <a:t>Atelier fédérations hospitalières #8</a:t>
            </a:r>
          </a:p>
        </p:txBody>
      </p:sp>
      <p:sp>
        <p:nvSpPr>
          <p:cNvPr id="5" name="Espace réservé du numéro de diapositive 4">
            <a:extLst>
              <a:ext uri="{FF2B5EF4-FFF2-40B4-BE49-F238E27FC236}">
                <a16:creationId xmlns:a16="http://schemas.microsoft.com/office/drawing/2014/main" id="{1C2454A3-0120-9840-B92A-296902EC55F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4A897389-FDC9-4B4F-9058-9FB9E4529928}" type="slidenum">
              <a:rPr lang="fr-FR" smtClean="0"/>
              <a:pPr/>
              <a:t>‹N°›</a:t>
            </a:fld>
            <a:endParaRPr lang="fr-FR" sz="1000"/>
          </a:p>
        </p:txBody>
      </p:sp>
      <p:sp>
        <p:nvSpPr>
          <p:cNvPr id="8" name="Espace réservé du texte 7">
            <a:extLst>
              <a:ext uri="{FF2B5EF4-FFF2-40B4-BE49-F238E27FC236}">
                <a16:creationId xmlns:a16="http://schemas.microsoft.com/office/drawing/2014/main" id="{A458E7E8-288B-3943-A5C7-A7D2F699B8A3}"/>
              </a:ext>
            </a:extLst>
          </p:cNvPr>
          <p:cNvSpPr>
            <a:spLocks noGrp="1"/>
          </p:cNvSpPr>
          <p:nvPr>
            <p:ph type="body" sz="quarter" idx="14" hasCustomPrompt="1"/>
          </p:nvPr>
        </p:nvSpPr>
        <p:spPr>
          <a:xfrm>
            <a:off x="458545" y="1348766"/>
            <a:ext cx="11279429" cy="351847"/>
          </a:xfrm>
          <a:prstGeom prst="rect">
            <a:avLst/>
          </a:prstGeom>
        </p:spPr>
        <p:txBody>
          <a:bodyPr/>
          <a:lstStyle>
            <a:lvl1pPr marL="0" indent="0">
              <a:buNone/>
              <a:defRPr sz="1800" b="1"/>
            </a:lvl1pPr>
          </a:lstStyle>
          <a:p>
            <a:pPr lvl="0"/>
            <a:r>
              <a:rPr lang="fr-FR"/>
              <a:t>CLIQUEZ POUR MODIFIER LES STYLES DU TEXTE DU MASQUE</a:t>
            </a:r>
          </a:p>
        </p:txBody>
      </p:sp>
      <p:sp>
        <p:nvSpPr>
          <p:cNvPr id="10" name="Espace réservé du texte 9">
            <a:extLst>
              <a:ext uri="{FF2B5EF4-FFF2-40B4-BE49-F238E27FC236}">
                <a16:creationId xmlns:a16="http://schemas.microsoft.com/office/drawing/2014/main" id="{40E9687A-5B02-3A42-AFB6-6172A1028333}"/>
              </a:ext>
            </a:extLst>
          </p:cNvPr>
          <p:cNvSpPr>
            <a:spLocks noGrp="1"/>
          </p:cNvSpPr>
          <p:nvPr>
            <p:ph type="body" sz="quarter" idx="15"/>
          </p:nvPr>
        </p:nvSpPr>
        <p:spPr>
          <a:xfrm>
            <a:off x="458546" y="1786071"/>
            <a:ext cx="5365784" cy="4237042"/>
          </a:xfrm>
          <a:prstGeom prst="rect">
            <a:avLst/>
          </a:prstGeom>
        </p:spPr>
        <p:txBody>
          <a:bodyPr/>
          <a:lstStyle>
            <a:lvl1pPr>
              <a:buClr>
                <a:srgbClr val="E7366F"/>
              </a:buClr>
              <a:buFont typeface="Wingdings" pitchFamily="2" charset="2"/>
              <a:buChar char="ü"/>
              <a:defRPr sz="1600"/>
            </a:lvl1pPr>
            <a:lvl2pPr>
              <a:defRPr sz="1600"/>
            </a:lvl2pPr>
            <a:lvl3pPr>
              <a:defRPr sz="16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Espace réservé du texte 9">
            <a:extLst>
              <a:ext uri="{FF2B5EF4-FFF2-40B4-BE49-F238E27FC236}">
                <a16:creationId xmlns:a16="http://schemas.microsoft.com/office/drawing/2014/main" id="{2DAA330B-CD3F-4843-A6F1-9EB558576091}"/>
              </a:ext>
            </a:extLst>
          </p:cNvPr>
          <p:cNvSpPr>
            <a:spLocks noGrp="1"/>
          </p:cNvSpPr>
          <p:nvPr>
            <p:ph type="body" sz="quarter" idx="16"/>
          </p:nvPr>
        </p:nvSpPr>
        <p:spPr>
          <a:xfrm>
            <a:off x="6382268" y="1786071"/>
            <a:ext cx="5365784" cy="4237042"/>
          </a:xfrm>
          <a:prstGeom prst="rect">
            <a:avLst/>
          </a:prstGeom>
        </p:spPr>
        <p:txBody>
          <a:bodyPr/>
          <a:lstStyle>
            <a:lvl1pPr>
              <a:buClr>
                <a:srgbClr val="E7366F"/>
              </a:buClr>
              <a:buFont typeface="Wingdings" pitchFamily="2" charset="2"/>
              <a:buChar char="ü"/>
              <a:defRPr sz="1600"/>
            </a:lvl1pPr>
            <a:lvl2pPr>
              <a:defRPr sz="1600"/>
            </a:lvl2pPr>
            <a:lvl3pPr>
              <a:defRPr sz="16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52307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re seul-Bleu-clai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9AFE91-9375-F543-8BF4-53C9B66F73A7}"/>
              </a:ext>
            </a:extLst>
          </p:cNvPr>
          <p:cNvSpPr/>
          <p:nvPr userDrawn="1"/>
        </p:nvSpPr>
        <p:spPr>
          <a:xfrm>
            <a:off x="453223" y="1272209"/>
            <a:ext cx="11281577" cy="5128591"/>
          </a:xfrm>
          <a:prstGeom prst="rect">
            <a:avLst/>
          </a:prstGeom>
          <a:solidFill>
            <a:srgbClr val="BDE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texte 9">
            <a:extLst>
              <a:ext uri="{FF2B5EF4-FFF2-40B4-BE49-F238E27FC236}">
                <a16:creationId xmlns:a16="http://schemas.microsoft.com/office/drawing/2014/main" id="{001BC2D5-BB04-F84C-AB3A-494E932F6BE9}"/>
              </a:ext>
            </a:extLst>
          </p:cNvPr>
          <p:cNvSpPr>
            <a:spLocks noGrp="1"/>
          </p:cNvSpPr>
          <p:nvPr>
            <p:ph type="body" sz="quarter" idx="10"/>
          </p:nvPr>
        </p:nvSpPr>
        <p:spPr>
          <a:xfrm>
            <a:off x="1408113" y="4067175"/>
            <a:ext cx="9444037" cy="1106488"/>
          </a:xfrm>
          <a:prstGeom prst="rect">
            <a:avLst/>
          </a:prstGeom>
        </p:spPr>
        <p:txBody>
          <a:bodyPr/>
          <a:lstStyle>
            <a:lvl1pPr marL="0" indent="0">
              <a:buNone/>
              <a:defRPr sz="3600" b="1" i="0">
                <a:solidFill>
                  <a:schemeClr val="bg1"/>
                </a:solidFill>
                <a:latin typeface="Arial Black" panose="020B0604020202020204" pitchFamily="34" charset="0"/>
                <a:cs typeface="Arial Black" panose="020B0604020202020204" pitchFamily="34" charset="0"/>
              </a:defRPr>
            </a:lvl1pPr>
          </a:lstStyle>
          <a:p>
            <a:pPr lvl="0"/>
            <a:r>
              <a:rPr lang="fr-FR"/>
              <a:t>Cliquez pour modifier les styles du texte du masque</a:t>
            </a:r>
          </a:p>
        </p:txBody>
      </p:sp>
      <p:sp>
        <p:nvSpPr>
          <p:cNvPr id="12" name="Espace réservé du texte 11">
            <a:extLst>
              <a:ext uri="{FF2B5EF4-FFF2-40B4-BE49-F238E27FC236}">
                <a16:creationId xmlns:a16="http://schemas.microsoft.com/office/drawing/2014/main" id="{A0A8A15F-CA96-5049-8A20-67A707ACE0A6}"/>
              </a:ext>
            </a:extLst>
          </p:cNvPr>
          <p:cNvSpPr>
            <a:spLocks noGrp="1"/>
          </p:cNvSpPr>
          <p:nvPr>
            <p:ph type="body" sz="quarter" idx="11"/>
          </p:nvPr>
        </p:nvSpPr>
        <p:spPr>
          <a:xfrm>
            <a:off x="1408113" y="5173663"/>
            <a:ext cx="9444037" cy="1058862"/>
          </a:xfrm>
          <a:prstGeom prst="rect">
            <a:avLst/>
          </a:prstGeom>
        </p:spPr>
        <p:txBody>
          <a:bodyPr/>
          <a:lstStyle>
            <a:lvl1pPr marL="0" indent="0">
              <a:buNone/>
              <a:defRPr sz="2000" b="1" i="0">
                <a:solidFill>
                  <a:schemeClr val="bg1"/>
                </a:solidFill>
                <a:latin typeface="Arial Black" panose="020B0604020202020204" pitchFamily="34" charset="0"/>
                <a:cs typeface="Arial Black" panose="020B0604020202020204" pitchFamily="34" charset="0"/>
              </a:defRPr>
            </a:lvl1pPr>
          </a:lstStyle>
          <a:p>
            <a:pPr lvl="0"/>
            <a:r>
              <a:rPr lang="fr-FR"/>
              <a:t>Cliquez pour modifier les styles du texte du masque</a:t>
            </a:r>
          </a:p>
        </p:txBody>
      </p:sp>
    </p:spTree>
    <p:extLst>
      <p:ext uri="{BB962C8B-B14F-4D97-AF65-F5344CB8AC3E}">
        <p14:creationId xmlns:p14="http://schemas.microsoft.com/office/powerpoint/2010/main" val="47287765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re seul Rou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81CCF1-8E29-4A4E-B41A-A85996002481}"/>
              </a:ext>
            </a:extLst>
          </p:cNvPr>
          <p:cNvSpPr/>
          <p:nvPr userDrawn="1"/>
        </p:nvSpPr>
        <p:spPr>
          <a:xfrm>
            <a:off x="453223" y="1272209"/>
            <a:ext cx="11281577" cy="5128591"/>
          </a:xfrm>
          <a:prstGeom prst="rect">
            <a:avLst/>
          </a:prstGeom>
          <a:solidFill>
            <a:srgbClr val="E73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a:extLst>
              <a:ext uri="{FF2B5EF4-FFF2-40B4-BE49-F238E27FC236}">
                <a16:creationId xmlns:a16="http://schemas.microsoft.com/office/drawing/2014/main" id="{E5D423B1-7F74-964C-A00E-DA7483B25187}"/>
              </a:ext>
            </a:extLst>
          </p:cNvPr>
          <p:cNvSpPr>
            <a:spLocks noGrp="1"/>
          </p:cNvSpPr>
          <p:nvPr>
            <p:ph type="body" sz="quarter" idx="10"/>
          </p:nvPr>
        </p:nvSpPr>
        <p:spPr>
          <a:xfrm>
            <a:off x="1419726" y="3982953"/>
            <a:ext cx="8529638" cy="1166563"/>
          </a:xfrm>
          <a:prstGeom prst="rect">
            <a:avLst/>
          </a:prstGeom>
        </p:spPr>
        <p:txBody>
          <a:bodyPr/>
          <a:lstStyle>
            <a:lvl1pPr marL="0" indent="0">
              <a:buNone/>
              <a:defRPr sz="3600" b="1" i="0">
                <a:solidFill>
                  <a:schemeClr val="bg1"/>
                </a:solidFill>
                <a:latin typeface="Arial Black" panose="020B0604020202020204" pitchFamily="34" charset="0"/>
                <a:cs typeface="Arial Black" panose="020B0604020202020204" pitchFamily="34" charset="0"/>
              </a:defRPr>
            </a:lvl1pPr>
          </a:lstStyle>
          <a:p>
            <a:pPr lvl="0"/>
            <a:r>
              <a:rPr lang="fr-FR"/>
              <a:t>Cliquez pour modifier les styles du texte du masque</a:t>
            </a:r>
          </a:p>
        </p:txBody>
      </p:sp>
      <p:sp>
        <p:nvSpPr>
          <p:cNvPr id="7" name="Espace réservé du texte 6">
            <a:extLst>
              <a:ext uri="{FF2B5EF4-FFF2-40B4-BE49-F238E27FC236}">
                <a16:creationId xmlns:a16="http://schemas.microsoft.com/office/drawing/2014/main" id="{C34727F3-1DB9-9A4D-8C93-668AA2225293}"/>
              </a:ext>
            </a:extLst>
          </p:cNvPr>
          <p:cNvSpPr>
            <a:spLocks noGrp="1"/>
          </p:cNvSpPr>
          <p:nvPr>
            <p:ph type="body" sz="quarter" idx="11"/>
          </p:nvPr>
        </p:nvSpPr>
        <p:spPr>
          <a:xfrm>
            <a:off x="1419225" y="5149850"/>
            <a:ext cx="8529638" cy="1069975"/>
          </a:xfrm>
          <a:prstGeom prst="rect">
            <a:avLst/>
          </a:prstGeom>
        </p:spPr>
        <p:txBody>
          <a:bodyPr/>
          <a:lstStyle>
            <a:lvl1pPr marL="0" indent="0">
              <a:buNone/>
              <a:defRPr sz="2000" b="1" i="0">
                <a:solidFill>
                  <a:schemeClr val="bg1"/>
                </a:solidFill>
                <a:latin typeface="Arial Black" panose="020B0604020202020204" pitchFamily="34" charset="0"/>
                <a:cs typeface="Arial Black" panose="020B0604020202020204" pitchFamily="34" charset="0"/>
              </a:defRPr>
            </a:lvl1pPr>
          </a:lstStyle>
          <a:p>
            <a:pPr lvl="0"/>
            <a:r>
              <a:rPr lang="fr-FR"/>
              <a:t>Cliquez pour modifier les styles du texte du masque</a:t>
            </a:r>
          </a:p>
        </p:txBody>
      </p:sp>
    </p:spTree>
    <p:extLst>
      <p:ext uri="{BB962C8B-B14F-4D97-AF65-F5344CB8AC3E}">
        <p14:creationId xmlns:p14="http://schemas.microsoft.com/office/powerpoint/2010/main" val="240917129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re seul-BLEU">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FE6285D-E887-7948-9268-5FDEE854F2FB}"/>
              </a:ext>
            </a:extLst>
          </p:cNvPr>
          <p:cNvSpPr/>
          <p:nvPr userDrawn="1"/>
        </p:nvSpPr>
        <p:spPr>
          <a:xfrm>
            <a:off x="453223" y="1272209"/>
            <a:ext cx="11281577" cy="5128591"/>
          </a:xfrm>
          <a:prstGeom prst="rect">
            <a:avLst/>
          </a:prstGeom>
          <a:solidFill>
            <a:srgbClr val="1B6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a:extLst>
              <a:ext uri="{FF2B5EF4-FFF2-40B4-BE49-F238E27FC236}">
                <a16:creationId xmlns:a16="http://schemas.microsoft.com/office/drawing/2014/main" id="{E5D423B1-7F74-964C-A00E-DA7483B25187}"/>
              </a:ext>
            </a:extLst>
          </p:cNvPr>
          <p:cNvSpPr>
            <a:spLocks noGrp="1"/>
          </p:cNvSpPr>
          <p:nvPr>
            <p:ph type="body" sz="quarter" idx="10"/>
          </p:nvPr>
        </p:nvSpPr>
        <p:spPr>
          <a:xfrm>
            <a:off x="1419726" y="3982953"/>
            <a:ext cx="8529638" cy="1166563"/>
          </a:xfrm>
          <a:prstGeom prst="rect">
            <a:avLst/>
          </a:prstGeom>
        </p:spPr>
        <p:txBody>
          <a:bodyPr/>
          <a:lstStyle>
            <a:lvl1pPr marL="0" indent="0">
              <a:buNone/>
              <a:defRPr sz="3600" b="1" i="0">
                <a:solidFill>
                  <a:schemeClr val="bg1"/>
                </a:solidFill>
                <a:latin typeface="Arial Black" panose="020B0604020202020204" pitchFamily="34" charset="0"/>
                <a:cs typeface="Arial Black" panose="020B0604020202020204" pitchFamily="34" charset="0"/>
              </a:defRPr>
            </a:lvl1pPr>
          </a:lstStyle>
          <a:p>
            <a:pPr lvl="0"/>
            <a:r>
              <a:rPr lang="fr-FR"/>
              <a:t>Cliquez pour modifier les styles du texte du masque</a:t>
            </a:r>
          </a:p>
        </p:txBody>
      </p:sp>
      <p:sp>
        <p:nvSpPr>
          <p:cNvPr id="7" name="Espace réservé du texte 6">
            <a:extLst>
              <a:ext uri="{FF2B5EF4-FFF2-40B4-BE49-F238E27FC236}">
                <a16:creationId xmlns:a16="http://schemas.microsoft.com/office/drawing/2014/main" id="{C34727F3-1DB9-9A4D-8C93-668AA2225293}"/>
              </a:ext>
            </a:extLst>
          </p:cNvPr>
          <p:cNvSpPr>
            <a:spLocks noGrp="1"/>
          </p:cNvSpPr>
          <p:nvPr>
            <p:ph type="body" sz="quarter" idx="11"/>
          </p:nvPr>
        </p:nvSpPr>
        <p:spPr>
          <a:xfrm>
            <a:off x="1419225" y="5149850"/>
            <a:ext cx="8529638" cy="1069975"/>
          </a:xfrm>
          <a:prstGeom prst="rect">
            <a:avLst/>
          </a:prstGeom>
        </p:spPr>
        <p:txBody>
          <a:bodyPr/>
          <a:lstStyle>
            <a:lvl1pPr marL="0" indent="0">
              <a:buNone/>
              <a:defRPr sz="2000" b="1" i="0">
                <a:solidFill>
                  <a:schemeClr val="bg1"/>
                </a:solidFill>
                <a:latin typeface="Arial Black" panose="020B0604020202020204" pitchFamily="34" charset="0"/>
                <a:cs typeface="Arial Black" panose="020B0604020202020204" pitchFamily="34" charset="0"/>
              </a:defRPr>
            </a:lvl1pPr>
          </a:lstStyle>
          <a:p>
            <a:pPr lvl="0"/>
            <a:r>
              <a:rPr lang="fr-FR"/>
              <a:t>Cliquez pour modifier les styles du texte du masque</a:t>
            </a:r>
          </a:p>
        </p:txBody>
      </p:sp>
    </p:spTree>
    <p:extLst>
      <p:ext uri="{BB962C8B-B14F-4D97-AF65-F5344CB8AC3E}">
        <p14:creationId xmlns:p14="http://schemas.microsoft.com/office/powerpoint/2010/main" val="41146231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re seul-BLANC">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AA751A-F188-3647-A363-5C19A8480A16}"/>
              </a:ext>
            </a:extLst>
          </p:cNvPr>
          <p:cNvSpPr>
            <a:spLocks noGrp="1"/>
          </p:cNvSpPr>
          <p:nvPr>
            <p:ph type="ctrTitle" hasCustomPrompt="1"/>
          </p:nvPr>
        </p:nvSpPr>
        <p:spPr>
          <a:xfrm>
            <a:off x="1524000" y="1469877"/>
            <a:ext cx="9144000" cy="2040085"/>
          </a:xfrm>
        </p:spPr>
        <p:txBody>
          <a:bodyPr anchor="b">
            <a:noAutofit/>
          </a:bodyPr>
          <a:lstStyle>
            <a:lvl1pPr algn="l">
              <a:defRPr sz="4400" b="1">
                <a:solidFill>
                  <a:srgbClr val="D60E52"/>
                </a:solidFill>
                <a:latin typeface="Arial" panose="020B0604020202020204" pitchFamily="34" charset="0"/>
                <a:cs typeface="Arial" panose="020B0604020202020204" pitchFamily="34" charset="0"/>
              </a:defRPr>
            </a:lvl1pPr>
          </a:lstStyle>
          <a:p>
            <a:r>
              <a:rPr lang="fr-FR"/>
              <a:t>MODIFIEZ LE STYLE DU TITRE</a:t>
            </a:r>
          </a:p>
        </p:txBody>
      </p:sp>
      <p:sp>
        <p:nvSpPr>
          <p:cNvPr id="3" name="Sous-titre 2">
            <a:extLst>
              <a:ext uri="{FF2B5EF4-FFF2-40B4-BE49-F238E27FC236}">
                <a16:creationId xmlns:a16="http://schemas.microsoft.com/office/drawing/2014/main" id="{9CF08A09-2B07-4E42-8D46-E6FAC7B37F2B}"/>
              </a:ext>
            </a:extLst>
          </p:cNvPr>
          <p:cNvSpPr>
            <a:spLocks noGrp="1"/>
          </p:cNvSpPr>
          <p:nvPr>
            <p:ph type="subTitle" idx="1"/>
          </p:nvPr>
        </p:nvSpPr>
        <p:spPr>
          <a:xfrm>
            <a:off x="1524000" y="3602038"/>
            <a:ext cx="9144000" cy="1655762"/>
          </a:xfrm>
          <a:prstGeom prst="rect">
            <a:avLst/>
          </a:prstGeom>
        </p:spPr>
        <p:txBody>
          <a:bodyPr/>
          <a:lstStyle>
            <a:lvl1pPr marL="0" indent="0" algn="l">
              <a:buNone/>
              <a:defRPr sz="2400" b="1">
                <a:solidFill>
                  <a:srgbClr val="706F6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5B0B9C7-53B6-7B4B-B388-A9379AC2B533}"/>
              </a:ext>
            </a:extLst>
          </p:cNvPr>
          <p:cNvSpPr>
            <a:spLocks noGrp="1"/>
          </p:cNvSpPr>
          <p:nvPr>
            <p:ph type="dt" sz="half" idx="10"/>
          </p:nvPr>
        </p:nvSpPr>
        <p:spPr/>
        <p:txBody>
          <a:bodyPr/>
          <a:lstStyle>
            <a:lvl1pPr>
              <a:defRPr sz="1000">
                <a:latin typeface="Arial" panose="020B0604020202020204" pitchFamily="34" charset="0"/>
                <a:cs typeface="Arial" panose="020B0604020202020204" pitchFamily="34" charset="0"/>
              </a:defRPr>
            </a:lvl1pPr>
          </a:lstStyle>
          <a:p>
            <a:r>
              <a:rPr lang="fr-FR"/>
              <a:t>30/05/2023</a:t>
            </a:r>
          </a:p>
        </p:txBody>
      </p:sp>
      <p:sp>
        <p:nvSpPr>
          <p:cNvPr id="6" name="Espace réservé du numéro de diapositive 5">
            <a:extLst>
              <a:ext uri="{FF2B5EF4-FFF2-40B4-BE49-F238E27FC236}">
                <a16:creationId xmlns:a16="http://schemas.microsoft.com/office/drawing/2014/main" id="{0BF67651-3A8E-C744-850B-D180D202CBAF}"/>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4A897389-FDC9-4B4F-9058-9FB9E4529928}" type="slidenum">
              <a:rPr lang="fr-FR" smtClean="0"/>
              <a:pPr/>
              <a:t>‹N°›</a:t>
            </a:fld>
            <a:endParaRPr lang="fr-FR" sz="1000"/>
          </a:p>
        </p:txBody>
      </p:sp>
      <p:sp>
        <p:nvSpPr>
          <p:cNvPr id="9" name="Espace réservé du pied de page 4">
            <a:extLst>
              <a:ext uri="{FF2B5EF4-FFF2-40B4-BE49-F238E27FC236}">
                <a16:creationId xmlns:a16="http://schemas.microsoft.com/office/drawing/2014/main" id="{C755A2EE-E152-1846-8FA3-D086A094E049}"/>
              </a:ext>
            </a:extLst>
          </p:cNvPr>
          <p:cNvSpPr>
            <a:spLocks noGrp="1"/>
          </p:cNvSpPr>
          <p:nvPr>
            <p:ph type="ftr" sz="quarter" idx="14"/>
          </p:nvPr>
        </p:nvSpPr>
        <p:spPr>
          <a:xfrm>
            <a:off x="3658948" y="6356350"/>
            <a:ext cx="4494452" cy="365125"/>
          </a:xfrm>
        </p:spPr>
        <p:txBody>
          <a:bodyPr/>
          <a:lstStyle>
            <a:lvl1pPr>
              <a:defRPr sz="1000">
                <a:latin typeface="Arial" panose="020B0604020202020204" pitchFamily="34" charset="0"/>
                <a:cs typeface="Arial" panose="020B0604020202020204" pitchFamily="34" charset="0"/>
              </a:defRPr>
            </a:lvl1pPr>
          </a:lstStyle>
          <a:p>
            <a:r>
              <a:rPr lang="fr-FR"/>
              <a:t>Atelier fédérations hospitalières #8</a:t>
            </a:r>
          </a:p>
        </p:txBody>
      </p:sp>
    </p:spTree>
    <p:extLst>
      <p:ext uri="{BB962C8B-B14F-4D97-AF65-F5344CB8AC3E}">
        <p14:creationId xmlns:p14="http://schemas.microsoft.com/office/powerpoint/2010/main" val="3787222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0.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9.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8.png"/><Relationship Id="rId5" Type="http://schemas.openxmlformats.org/officeDocument/2006/relationships/slideLayout" Target="../slideLayouts/slideLayout21.xml"/><Relationship Id="rId10"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heme" Target="../theme/theme3.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image" Target="../media/image2.png"/><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image" Target="../media/image1.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theme" Target="../theme/theme4.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image" Target="../media/image2.pn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vmlDrawing" Target="../drawings/vmlDrawing1.v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5.xml"/><Relationship Id="rId2" Type="http://schemas.openxmlformats.org/officeDocument/2006/relationships/slideLayout" Target="../slideLayouts/slideLayout59.xml"/><Relationship Id="rId16" Type="http://schemas.openxmlformats.org/officeDocument/2006/relationships/image" Target="../media/image19.emf"/><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oleObject" Target="../embeddings/oleObject1.bin"/><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ags" Target="../tags/tag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image" Target="../media/image1.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theme" Target="../theme/theme6.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image" Target="../media/image2.png"/><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image" Target="../media/image1.pn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theme" Target="../theme/theme7.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19" Type="http://schemas.openxmlformats.org/officeDocument/2006/relationships/image" Target="../media/image2.png"/><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0CDB995-C339-D742-BB95-79777D377533}"/>
              </a:ext>
            </a:extLst>
          </p:cNvPr>
          <p:cNvSpPr>
            <a:spLocks noGrp="1"/>
          </p:cNvSpPr>
          <p:nvPr>
            <p:ph type="title"/>
          </p:nvPr>
        </p:nvSpPr>
        <p:spPr>
          <a:xfrm>
            <a:off x="2047046" y="379350"/>
            <a:ext cx="6190867" cy="616429"/>
          </a:xfrm>
          <a:prstGeom prst="rect">
            <a:avLst/>
          </a:prstGeom>
        </p:spPr>
        <p:txBody>
          <a:bodyPr vert="horz" lIns="91440" tIns="45720" rIns="91440" bIns="45720" rtlCol="0" anchor="ctr">
            <a:normAutofit/>
          </a:bodyPr>
          <a:lstStyle/>
          <a:p>
            <a:r>
              <a:rPr lang="fr-FR"/>
              <a:t>Modifiez le style du titre</a:t>
            </a:r>
          </a:p>
        </p:txBody>
      </p:sp>
      <p:sp>
        <p:nvSpPr>
          <p:cNvPr id="4" name="Espace réservé de la date 3">
            <a:extLst>
              <a:ext uri="{FF2B5EF4-FFF2-40B4-BE49-F238E27FC236}">
                <a16:creationId xmlns:a16="http://schemas.microsoft.com/office/drawing/2014/main" id="{DDBB9E55-47BF-BD45-8C0C-560951D2FFF4}"/>
              </a:ext>
            </a:extLst>
          </p:cNvPr>
          <p:cNvSpPr>
            <a:spLocks noGrp="1"/>
          </p:cNvSpPr>
          <p:nvPr>
            <p:ph type="dt" sz="half" idx="2"/>
          </p:nvPr>
        </p:nvSpPr>
        <p:spPr>
          <a:xfrm>
            <a:off x="458547" y="6356350"/>
            <a:ext cx="2743200" cy="365125"/>
          </a:xfrm>
          <a:prstGeom prst="rect">
            <a:avLst/>
          </a:prstGeom>
        </p:spPr>
        <p:txBody>
          <a:bodyPr vert="horz" lIns="91440" tIns="45720" rIns="91440" bIns="45720" rtlCol="0" anchor="ctr"/>
          <a:lstStyle>
            <a:lvl1pPr algn="l">
              <a:defRPr sz="1000" b="0" i="0">
                <a:solidFill>
                  <a:schemeClr val="tx1">
                    <a:tint val="75000"/>
                  </a:schemeClr>
                </a:solidFill>
                <a:latin typeface="Arial" panose="020B0604020202020204" pitchFamily="34" charset="0"/>
                <a:cs typeface="Arial" panose="020B0604020202020204" pitchFamily="34" charset="0"/>
              </a:defRPr>
            </a:lvl1pPr>
          </a:lstStyle>
          <a:p>
            <a:r>
              <a:rPr lang="fr-FR" dirty="0" smtClean="0"/>
              <a:t>29/02/2024</a:t>
            </a:r>
            <a:endParaRPr lang="fr-FR" dirty="0"/>
          </a:p>
        </p:txBody>
      </p:sp>
      <p:sp>
        <p:nvSpPr>
          <p:cNvPr id="5" name="Espace réservé du pied de page 4">
            <a:extLst>
              <a:ext uri="{FF2B5EF4-FFF2-40B4-BE49-F238E27FC236}">
                <a16:creationId xmlns:a16="http://schemas.microsoft.com/office/drawing/2014/main" id="{27C9317A-A468-0A42-813E-8865A396100A}"/>
              </a:ext>
            </a:extLst>
          </p:cNvPr>
          <p:cNvSpPr>
            <a:spLocks noGrp="1"/>
          </p:cNvSpPr>
          <p:nvPr>
            <p:ph type="ftr" sz="quarter" idx="3"/>
          </p:nvPr>
        </p:nvSpPr>
        <p:spPr>
          <a:xfrm>
            <a:off x="3658948" y="6356350"/>
            <a:ext cx="4494452" cy="365125"/>
          </a:xfrm>
          <a:prstGeom prst="rect">
            <a:avLst/>
          </a:prstGeom>
        </p:spPr>
        <p:txBody>
          <a:bodyPr vert="horz" lIns="91440" tIns="45720" rIns="91440" bIns="45720" rtlCol="0" anchor="ctr"/>
          <a:lstStyle>
            <a:lvl1pPr algn="ctr">
              <a:defRPr sz="1000" b="0" i="0">
                <a:solidFill>
                  <a:schemeClr val="tx1">
                    <a:tint val="75000"/>
                  </a:schemeClr>
                </a:solidFill>
                <a:latin typeface="Arial" panose="020B0604020202020204" pitchFamily="34" charset="0"/>
                <a:cs typeface="Arial" panose="020B0604020202020204" pitchFamily="34" charset="0"/>
              </a:defRPr>
            </a:lvl1pPr>
          </a:lstStyle>
          <a:p>
            <a:r>
              <a:rPr lang="fr-FR" dirty="0" smtClean="0"/>
              <a:t>CaRE Guyane</a:t>
            </a:r>
            <a:endParaRPr lang="fr-FR" dirty="0"/>
          </a:p>
        </p:txBody>
      </p:sp>
      <p:sp>
        <p:nvSpPr>
          <p:cNvPr id="6" name="Espace réservé du numéro de diapositive 5">
            <a:extLst>
              <a:ext uri="{FF2B5EF4-FFF2-40B4-BE49-F238E27FC236}">
                <a16:creationId xmlns:a16="http://schemas.microsoft.com/office/drawing/2014/main" id="{8EED5372-09D4-E84D-BBFB-A1465B53A278}"/>
              </a:ext>
            </a:extLst>
          </p:cNvPr>
          <p:cNvSpPr>
            <a:spLocks noGrp="1"/>
          </p:cNvSpPr>
          <p:nvPr>
            <p:ph type="sldNum" sz="quarter" idx="4"/>
          </p:nvPr>
        </p:nvSpPr>
        <p:spPr>
          <a:xfrm>
            <a:off x="8898835" y="6356350"/>
            <a:ext cx="2743200" cy="365125"/>
          </a:xfrm>
          <a:prstGeom prst="rect">
            <a:avLst/>
          </a:prstGeom>
        </p:spPr>
        <p:txBody>
          <a:bodyPr vert="horz" lIns="91440" tIns="45720" rIns="91440" bIns="45720" rtlCol="0" anchor="ctr"/>
          <a:lstStyle>
            <a:lvl1pPr algn="r">
              <a:defRPr sz="1000" b="0" i="0">
                <a:solidFill>
                  <a:schemeClr val="tx1">
                    <a:tint val="75000"/>
                  </a:schemeClr>
                </a:solidFill>
                <a:latin typeface="Arial" panose="020B0604020202020204" pitchFamily="34" charset="0"/>
                <a:cs typeface="Arial" panose="020B0604020202020204" pitchFamily="34" charset="0"/>
              </a:defRPr>
            </a:lvl1pPr>
          </a:lstStyle>
          <a:p>
            <a:fld id="{4A897389-FDC9-4B4F-9058-9FB9E4529928}" type="slidenum">
              <a:rPr lang="fr-FR" smtClean="0"/>
              <a:pPr/>
              <a:t>‹N°›</a:t>
            </a:fld>
            <a:endParaRPr lang="fr-FR"/>
          </a:p>
        </p:txBody>
      </p:sp>
      <p:sp>
        <p:nvSpPr>
          <p:cNvPr id="11" name="Rectangle 10">
            <a:extLst>
              <a:ext uri="{FF2B5EF4-FFF2-40B4-BE49-F238E27FC236}">
                <a16:creationId xmlns:a16="http://schemas.microsoft.com/office/drawing/2014/main" id="{DE5EABD8-5AD0-CD43-90BF-984C17C03F11}"/>
              </a:ext>
            </a:extLst>
          </p:cNvPr>
          <p:cNvSpPr/>
          <p:nvPr userDrawn="1"/>
        </p:nvSpPr>
        <p:spPr>
          <a:xfrm>
            <a:off x="458545" y="1133263"/>
            <a:ext cx="11279429" cy="45719"/>
          </a:xfrm>
          <a:prstGeom prst="rect">
            <a:avLst/>
          </a:prstGeom>
          <a:solidFill>
            <a:srgbClr val="BDE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descr="Une image contenant texte&#10;&#10;Description générée automatiquement">
            <a:extLst>
              <a:ext uri="{FF2B5EF4-FFF2-40B4-BE49-F238E27FC236}">
                <a16:creationId xmlns:a16="http://schemas.microsoft.com/office/drawing/2014/main" id="{B56C67A2-AF16-4AA0-ABA2-7A4DA048D4AF}"/>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248480" y="61711"/>
            <a:ext cx="1581667" cy="1004546"/>
          </a:xfrm>
          <a:prstGeom prst="rect">
            <a:avLst/>
          </a:prstGeom>
        </p:spPr>
      </p:pic>
      <p:sp>
        <p:nvSpPr>
          <p:cNvPr id="12" name="Espace réservé du pied de page 4">
            <a:extLst>
              <a:ext uri="{FF2B5EF4-FFF2-40B4-BE49-F238E27FC236}">
                <a16:creationId xmlns:a16="http://schemas.microsoft.com/office/drawing/2014/main" id="{8A5CC453-1965-4887-8A00-17807B8DFC77}"/>
              </a:ext>
            </a:extLst>
          </p:cNvPr>
          <p:cNvSpPr txBox="1">
            <a:spLocks/>
          </p:cNvSpPr>
          <p:nvPr userDrawn="1"/>
        </p:nvSpPr>
        <p:spPr bwMode="gray">
          <a:xfrm>
            <a:off x="9027799" y="400307"/>
            <a:ext cx="1508644" cy="457989"/>
          </a:xfrm>
          <a:prstGeom prst="rect">
            <a:avLst/>
          </a:prstGeom>
        </p:spPr>
        <p:txBody>
          <a:bodyPr vert="horz" lIns="0" tIns="0" rIns="0" bIns="0" rtlCol="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750" b="1"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900"/>
              <a:t>Délégation ministérielle </a:t>
            </a:r>
          </a:p>
          <a:p>
            <a:r>
              <a:rPr lang="fr-FR" sz="900"/>
              <a:t>au numérique en santé</a:t>
            </a:r>
          </a:p>
        </p:txBody>
      </p:sp>
      <p:pic>
        <p:nvPicPr>
          <p:cNvPr id="3" name="Image 2">
            <a:extLst>
              <a:ext uri="{FF2B5EF4-FFF2-40B4-BE49-F238E27FC236}">
                <a16:creationId xmlns:a16="http://schemas.microsoft.com/office/drawing/2014/main" id="{E0394F5A-24CC-4690-8ACA-CC2FF101B9EF}"/>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10861410" y="285413"/>
            <a:ext cx="780625" cy="687775"/>
          </a:xfrm>
          <a:prstGeom prst="rect">
            <a:avLst/>
          </a:prstGeom>
        </p:spPr>
      </p:pic>
    </p:spTree>
    <p:extLst>
      <p:ext uri="{BB962C8B-B14F-4D97-AF65-F5344CB8AC3E}">
        <p14:creationId xmlns:p14="http://schemas.microsoft.com/office/powerpoint/2010/main" val="146030419"/>
      </p:ext>
    </p:extLst>
  </p:cSld>
  <p:clrMap bg1="lt1" tx1="dk1" bg2="lt2" tx2="dk2" accent1="accent1" accent2="accent2" accent3="accent3" accent4="accent4" accent5="accent5" accent6="accent6" hlink="hlink" folHlink="folHlink"/>
  <p:sldLayoutIdLst>
    <p:sldLayoutId id="2147483676" r:id="rId1"/>
    <p:sldLayoutId id="2147483675" r:id="rId2"/>
    <p:sldLayoutId id="2147483658" r:id="rId3"/>
    <p:sldLayoutId id="2147483664" r:id="rId4"/>
    <p:sldLayoutId id="2147483674" r:id="rId5"/>
    <p:sldLayoutId id="2147483663" r:id="rId6"/>
    <p:sldLayoutId id="2147483670" r:id="rId7"/>
    <p:sldLayoutId id="2147483671" r:id="rId8"/>
    <p:sldLayoutId id="2147483665" r:id="rId9"/>
    <p:sldLayoutId id="2147483666" r:id="rId10"/>
    <p:sldLayoutId id="2147483667" r:id="rId11"/>
    <p:sldLayoutId id="2147483672" r:id="rId12"/>
    <p:sldLayoutId id="2147483677" r:id="rId13"/>
    <p:sldLayoutId id="2147483673" r:id="rId14"/>
    <p:sldLayoutId id="2147483669" r:id="rId15"/>
    <p:sldLayoutId id="2147483710" r:id="rId16"/>
  </p:sldLayoutIdLst>
  <p:hf hdr="0"/>
  <p:txStyles>
    <p:titleStyle>
      <a:lvl1pPr algn="l" defTabSz="914400" rtl="0" eaLnBrk="1" latinLnBrk="0" hangingPunct="1">
        <a:lnSpc>
          <a:spcPct val="90000"/>
        </a:lnSpc>
        <a:spcBef>
          <a:spcPct val="0"/>
        </a:spcBef>
        <a:buNone/>
        <a:defRPr sz="2800" kern="1200">
          <a:solidFill>
            <a:srgbClr val="D60E5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706F6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706F6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706F6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706F6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706F6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103445" y="1124744"/>
            <a:ext cx="10753195" cy="4992555"/>
          </a:xfrm>
          <a:prstGeom prst="rect">
            <a:avLst/>
          </a:prstGeom>
        </p:spPr>
        <p:txBody>
          <a:bodyPr vert="horz" lIns="0" tIns="0" rIns="0" bIns="0" rtlCol="0">
            <a:normAutofit/>
          </a:bodyPr>
          <a:lstStyle/>
          <a:p>
            <a:pPr lvl="0"/>
            <a:r>
              <a:rPr lang="fr-FR"/>
              <a:t>Modifiez les styles du texte du masque</a:t>
            </a:r>
          </a:p>
          <a:p>
            <a:pPr marL="959976" marR="0" lvl="1" indent="-380990" algn="l" defTabSz="1219170" rtl="0" eaLnBrk="1" fontAlgn="auto" latinLnBrk="0" hangingPunct="1">
              <a:lnSpc>
                <a:spcPct val="100000"/>
              </a:lnSpc>
              <a:spcBef>
                <a:spcPts val="1200"/>
              </a:spcBef>
              <a:spcAft>
                <a:spcPts val="0"/>
              </a:spcAft>
              <a:buClr>
                <a:srgbClr val="006AB2"/>
              </a:buClr>
              <a:buSzPct val="100000"/>
              <a:buFont typeface="Wingdings 3" panose="05040102010807070707" pitchFamily="18" charset="2"/>
              <a:buChar char="u"/>
              <a:tabLst/>
              <a:defRPr/>
            </a:pPr>
            <a:r>
              <a:rPr kumimoji="0" lang="fr-FR" sz="2400" b="1" i="0" u="none" strike="noStrike" kern="1200" cap="none" spc="0" normalizeH="0" baseline="0" noProof="0">
                <a:ln>
                  <a:noFill/>
                </a:ln>
                <a:solidFill>
                  <a:srgbClr val="006AB2"/>
                </a:solidFill>
                <a:effectLst/>
                <a:uLnTx/>
                <a:uFillTx/>
                <a:latin typeface="+mn-lt"/>
                <a:ea typeface="+mn-ea"/>
                <a:cs typeface="+mn-cs"/>
              </a:rPr>
              <a:t>Deuxième niveau</a:t>
            </a:r>
          </a:p>
          <a:p>
            <a:pPr marL="1439964" marR="0" lvl="2" indent="-335992" algn="l" defTabSz="1219170" rtl="0" eaLnBrk="1" fontAlgn="auto" latinLnBrk="0" hangingPunct="1">
              <a:lnSpc>
                <a:spcPct val="100000"/>
              </a:lnSpc>
              <a:spcBef>
                <a:spcPts val="533"/>
              </a:spcBef>
              <a:spcAft>
                <a:spcPts val="0"/>
              </a:spcAft>
              <a:buClrTx/>
              <a:buSzTx/>
              <a:buFont typeface="Webdings" panose="05030102010509060703" pitchFamily="18" charset="2"/>
              <a:buChar char="&lt;"/>
              <a:tabLst/>
              <a:defRPr/>
            </a:pPr>
            <a:r>
              <a:rPr kumimoji="0" lang="fr-FR" sz="2133" b="0" i="0" u="none" strike="noStrike" kern="1200" cap="none" spc="0" normalizeH="0" baseline="0" noProof="0">
                <a:ln>
                  <a:noFill/>
                </a:ln>
                <a:solidFill>
                  <a:srgbClr val="575757"/>
                </a:solidFill>
                <a:effectLst/>
                <a:uLnTx/>
                <a:uFillTx/>
                <a:latin typeface="+mn-lt"/>
                <a:ea typeface="+mn-ea"/>
                <a:cs typeface="+mn-cs"/>
              </a:rPr>
              <a:t>Troisième niveau</a:t>
            </a:r>
          </a:p>
          <a:p>
            <a:pPr marL="1919952" marR="0" lvl="3" indent="-287993" algn="l" defTabSz="1219170" rtl="0" eaLnBrk="1" fontAlgn="auto" latinLnBrk="0" hangingPunct="1">
              <a:lnSpc>
                <a:spcPct val="100000"/>
              </a:lnSpc>
              <a:spcBef>
                <a:spcPts val="533"/>
              </a:spcBef>
              <a:spcAft>
                <a:spcPts val="0"/>
              </a:spcAft>
              <a:buClrTx/>
              <a:buSzPct val="130000"/>
              <a:buFont typeface="Arial" panose="020B0604020202020204" pitchFamily="34" charset="0"/>
              <a:buChar char="•"/>
              <a:tabLst/>
              <a:defRPr/>
            </a:pPr>
            <a:r>
              <a:rPr kumimoji="0" lang="fr-FR" sz="2133" b="0" i="0" u="none" strike="noStrike" kern="1200" cap="none" spc="0" normalizeH="0" baseline="0" noProof="0">
                <a:ln>
                  <a:noFill/>
                </a:ln>
                <a:solidFill>
                  <a:srgbClr val="575757"/>
                </a:solidFill>
                <a:effectLst/>
                <a:uLnTx/>
                <a:uFillTx/>
                <a:latin typeface="+mn-lt"/>
                <a:ea typeface="+mn-ea"/>
                <a:cs typeface="+mn-cs"/>
              </a:rPr>
              <a:t>Quatrième niveau</a:t>
            </a:r>
          </a:p>
          <a:p>
            <a:pPr marL="2399940" marR="0" lvl="4" indent="-287993" algn="l" defTabSz="1219170" rtl="0" eaLnBrk="1" fontAlgn="auto" latinLnBrk="0" hangingPunct="1">
              <a:lnSpc>
                <a:spcPct val="100000"/>
              </a:lnSpc>
              <a:spcBef>
                <a:spcPts val="267"/>
              </a:spcBef>
              <a:spcAft>
                <a:spcPts val="0"/>
              </a:spcAft>
              <a:buClrTx/>
              <a:buSzPct val="110000"/>
              <a:buFont typeface="Arial" pitchFamily="34" charset="0"/>
              <a:buChar char="•"/>
              <a:tabLst/>
              <a:defRPr/>
            </a:pPr>
            <a:r>
              <a:rPr kumimoji="0" lang="fr-FR" sz="1867" b="0" i="0" u="none" strike="noStrike" kern="1200" cap="none" spc="0" normalizeH="0" baseline="0" noProof="0">
                <a:ln>
                  <a:noFill/>
                </a:ln>
                <a:solidFill>
                  <a:srgbClr val="575757"/>
                </a:solidFill>
                <a:effectLst/>
                <a:uLnTx/>
                <a:uFillTx/>
                <a:latin typeface="+mn-lt"/>
                <a:ea typeface="+mn-ea"/>
                <a:cs typeface="+mn-cs"/>
              </a:rPr>
              <a:t>Cinquième niveau</a:t>
            </a:r>
          </a:p>
        </p:txBody>
      </p:sp>
      <p:sp>
        <p:nvSpPr>
          <p:cNvPr id="6" name="Espace réservé du numéro de diapositive 5"/>
          <p:cNvSpPr>
            <a:spLocks noGrp="1"/>
          </p:cNvSpPr>
          <p:nvPr>
            <p:ph type="sldNum" sz="quarter" idx="4"/>
          </p:nvPr>
        </p:nvSpPr>
        <p:spPr>
          <a:xfrm>
            <a:off x="143339" y="6333323"/>
            <a:ext cx="383117" cy="365125"/>
          </a:xfrm>
          <a:prstGeom prst="rect">
            <a:avLst/>
          </a:prstGeom>
        </p:spPr>
        <p:txBody>
          <a:bodyPr vert="horz" lIns="0" tIns="0" rIns="0" bIns="0" rtlCol="0" anchor="ctr"/>
          <a:lstStyle>
            <a:lvl1pPr algn="ctr">
              <a:defRPr lang="fr-FR" sz="1067" i="1" kern="1200" smtClean="0">
                <a:solidFill>
                  <a:srgbClr val="575757"/>
                </a:solidFill>
                <a:latin typeface="Arial"/>
                <a:ea typeface="+mn-ea"/>
                <a:cs typeface="+mn-cs"/>
              </a:defRPr>
            </a:lvl1pPr>
          </a:lstStyle>
          <a:p>
            <a:fld id="{646E7B68-C406-4B5C-B79D-A1CDE10CB85D}" type="slidenum">
              <a:rPr lang="fr-FR" smtClean="0"/>
              <a:pPr/>
              <a:t>‹N°›</a:t>
            </a:fld>
            <a:endParaRPr lang="fr-FR"/>
          </a:p>
        </p:txBody>
      </p:sp>
      <p:sp>
        <p:nvSpPr>
          <p:cNvPr id="5" name="Espace réservé du pied de page 4"/>
          <p:cNvSpPr>
            <a:spLocks noGrp="1"/>
          </p:cNvSpPr>
          <p:nvPr>
            <p:ph type="ftr" sz="quarter" idx="3"/>
          </p:nvPr>
        </p:nvSpPr>
        <p:spPr>
          <a:xfrm>
            <a:off x="545004" y="6333323"/>
            <a:ext cx="9235315" cy="365125"/>
          </a:xfrm>
          <a:prstGeom prst="rect">
            <a:avLst/>
          </a:prstGeom>
        </p:spPr>
        <p:txBody>
          <a:bodyPr vert="horz" lIns="0" tIns="0" rIns="0" bIns="0" rtlCol="0" anchor="ctr"/>
          <a:lstStyle>
            <a:lvl1pPr marL="0" marR="0" indent="0" algn="l" defTabSz="1219170" rtl="0" eaLnBrk="1" fontAlgn="auto" latinLnBrk="0" hangingPunct="1">
              <a:lnSpc>
                <a:spcPct val="100000"/>
              </a:lnSpc>
              <a:spcBef>
                <a:spcPts val="0"/>
              </a:spcBef>
              <a:spcAft>
                <a:spcPts val="0"/>
              </a:spcAft>
              <a:buClrTx/>
              <a:buSzTx/>
              <a:buFontTx/>
              <a:buNone/>
              <a:tabLst/>
              <a:defRPr sz="1067" i="1">
                <a:solidFill>
                  <a:srgbClr val="575757"/>
                </a:solidFill>
              </a:defRPr>
            </a:lvl1pPr>
          </a:lstStyle>
          <a:p>
            <a:r>
              <a:rPr lang="fr-FR"/>
              <a:t>Webinaire CaRE</a:t>
            </a:r>
          </a:p>
        </p:txBody>
      </p:sp>
      <p:sp>
        <p:nvSpPr>
          <p:cNvPr id="2" name="Espace réservé du titre 1"/>
          <p:cNvSpPr>
            <a:spLocks noGrp="1"/>
          </p:cNvSpPr>
          <p:nvPr>
            <p:ph type="title"/>
          </p:nvPr>
        </p:nvSpPr>
        <p:spPr>
          <a:xfrm>
            <a:off x="2063553" y="116632"/>
            <a:ext cx="8649521" cy="720008"/>
          </a:xfrm>
          <a:prstGeom prst="rect">
            <a:avLst/>
          </a:prstGeom>
        </p:spPr>
        <p:txBody>
          <a:bodyPr vert="horz" lIns="0" tIns="0" rIns="0" bIns="0" rtlCol="0" anchor="b" anchorCtr="0">
            <a:normAutofit/>
          </a:bodyPr>
          <a:lstStyle/>
          <a:p>
            <a:r>
              <a:rPr lang="fr-FR"/>
              <a:t>Titre de la slide</a:t>
            </a:r>
          </a:p>
        </p:txBody>
      </p:sp>
      <p:cxnSp>
        <p:nvCxnSpPr>
          <p:cNvPr id="7" name="Connecteur droit 6"/>
          <p:cNvCxnSpPr/>
          <p:nvPr/>
        </p:nvCxnSpPr>
        <p:spPr>
          <a:xfrm>
            <a:off x="194853" y="932723"/>
            <a:ext cx="11804403" cy="0"/>
          </a:xfrm>
          <a:prstGeom prst="line">
            <a:avLst/>
          </a:prstGeom>
          <a:ln w="3175">
            <a:solidFill>
              <a:srgbClr val="575757"/>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userDrawn="1"/>
        </p:nvCxnSpPr>
        <p:spPr>
          <a:xfrm>
            <a:off x="194853" y="932723"/>
            <a:ext cx="11804403"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Picture 6">
            <a:extLst>
              <a:ext uri="{FF2B5EF4-FFF2-40B4-BE49-F238E27FC236}">
                <a16:creationId xmlns:a16="http://schemas.microsoft.com/office/drawing/2014/main" id="{564909BD-31AA-4AC3-982D-C0F6021357A4}"/>
              </a:ext>
            </a:extLst>
          </p:cNvPr>
          <p:cNvPicPr>
            <a:picLocks noChangeAspect="1"/>
          </p:cNvPicPr>
          <p:nvPr userDrawn="1"/>
        </p:nvPicPr>
        <p:blipFill rotWithShape="1">
          <a:blip r:embed="rId11" cstate="email">
            <a:extLst>
              <a:ext uri="{28A0092B-C50C-407E-A947-70E740481C1C}">
                <a14:useLocalDpi xmlns:a14="http://schemas.microsoft.com/office/drawing/2010/main"/>
              </a:ext>
            </a:extLst>
          </a:blip>
          <a:srcRect/>
          <a:stretch/>
        </p:blipFill>
        <p:spPr>
          <a:xfrm>
            <a:off x="123987" y="70613"/>
            <a:ext cx="1144989" cy="766100"/>
          </a:xfrm>
          <a:prstGeom prst="rect">
            <a:avLst/>
          </a:prstGeom>
        </p:spPr>
      </p:pic>
      <p:pic>
        <p:nvPicPr>
          <p:cNvPr id="11" name="Image 10">
            <a:extLst>
              <a:ext uri="{FF2B5EF4-FFF2-40B4-BE49-F238E27FC236}">
                <a16:creationId xmlns:a16="http://schemas.microsoft.com/office/drawing/2014/main" id="{6F027519-2995-47EC-BD46-A79C807CE113}"/>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10713074" y="116632"/>
            <a:ext cx="1286183" cy="856331"/>
          </a:xfrm>
          <a:prstGeom prst="rect">
            <a:avLst/>
          </a:prstGeom>
        </p:spPr>
      </p:pic>
      <p:pic>
        <p:nvPicPr>
          <p:cNvPr id="9" name="Image 8"/>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155798" y="136861"/>
            <a:ext cx="715733" cy="633600"/>
          </a:xfrm>
          <a:prstGeom prst="rect">
            <a:avLst/>
          </a:prstGeom>
        </p:spPr>
      </p:pic>
    </p:spTree>
    <p:extLst>
      <p:ext uri="{BB962C8B-B14F-4D97-AF65-F5344CB8AC3E}">
        <p14:creationId xmlns:p14="http://schemas.microsoft.com/office/powerpoint/2010/main" val="2514093045"/>
      </p:ext>
    </p:extLst>
  </p:cSld>
  <p:clrMap bg1="lt1" tx1="dk1" bg2="lt2" tx2="dk2" accent1="accent1" accent2="accent2" accent3="accent3" accent4="accent4" accent5="accent5" accent6="accent6" hlink="hlink" folHlink="folHlink"/>
  <p:sldLayoutIdLst>
    <p:sldLayoutId id="2147483709"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p:transition>
    <p:fade/>
  </p:transition>
  <p:hf hdr="0"/>
  <p:txStyles>
    <p:titleStyle>
      <a:lvl1pPr algn="l" defTabSz="1219170" rtl="0" eaLnBrk="1" latinLnBrk="0" hangingPunct="1">
        <a:lnSpc>
          <a:spcPts val="2933"/>
        </a:lnSpc>
        <a:spcBef>
          <a:spcPct val="0"/>
        </a:spcBef>
        <a:buNone/>
        <a:defRPr sz="2667" b="1" kern="1200">
          <a:solidFill>
            <a:srgbClr val="006AB2"/>
          </a:solidFill>
          <a:latin typeface="+mj-lt"/>
          <a:ea typeface="+mj-ea"/>
          <a:cs typeface="+mj-cs"/>
        </a:defRPr>
      </a:lvl1pPr>
    </p:titleStyle>
    <p:bodyStyle>
      <a:lvl1pPr marL="0" marR="0" indent="0" algn="l" defTabSz="1219170" rtl="0" eaLnBrk="1" fontAlgn="auto" latinLnBrk="0" hangingPunct="1">
        <a:lnSpc>
          <a:spcPct val="100000"/>
        </a:lnSpc>
        <a:spcBef>
          <a:spcPts val="2400"/>
        </a:spcBef>
        <a:spcAft>
          <a:spcPts val="0"/>
        </a:spcAft>
        <a:buClrTx/>
        <a:buSzPct val="100000"/>
        <a:buFont typeface="Wingdings" panose="05000000000000000000" pitchFamily="2" charset="2"/>
        <a:buNone/>
        <a:tabLst/>
        <a:defRPr sz="3200" b="1" kern="1200" cap="none" baseline="0">
          <a:solidFill>
            <a:schemeClr val="tx2"/>
          </a:solidFill>
          <a:latin typeface="+mn-lt"/>
          <a:ea typeface="+mn-ea"/>
          <a:cs typeface="+mn-cs"/>
        </a:defRPr>
      </a:lvl1pPr>
      <a:lvl2pPr marL="959976" marR="0" indent="-380990" algn="l" defTabSz="1219170" rtl="0" eaLnBrk="1" fontAlgn="auto" latinLnBrk="0" hangingPunct="1">
        <a:lnSpc>
          <a:spcPct val="100000"/>
        </a:lnSpc>
        <a:spcBef>
          <a:spcPts val="1200"/>
        </a:spcBef>
        <a:spcAft>
          <a:spcPts val="0"/>
        </a:spcAft>
        <a:buClr>
          <a:srgbClr val="006AB2"/>
        </a:buClr>
        <a:buSzPct val="100000"/>
        <a:buFont typeface="Wingdings 3" panose="05040102010807070707" pitchFamily="18" charset="2"/>
        <a:buChar char="u"/>
        <a:tabLst/>
        <a:defRPr sz="2400" b="1" kern="1200" baseline="0">
          <a:solidFill>
            <a:schemeClr val="tx2"/>
          </a:solidFill>
          <a:latin typeface="+mn-lt"/>
          <a:ea typeface="+mn-ea"/>
          <a:cs typeface="+mn-cs"/>
        </a:defRPr>
      </a:lvl2pPr>
      <a:lvl3pPr marL="1439964" marR="0" indent="-335992" algn="l" defTabSz="1219170" rtl="0" eaLnBrk="1" fontAlgn="auto" latinLnBrk="0" hangingPunct="1">
        <a:lnSpc>
          <a:spcPct val="100000"/>
        </a:lnSpc>
        <a:spcBef>
          <a:spcPts val="533"/>
        </a:spcBef>
        <a:spcAft>
          <a:spcPts val="0"/>
        </a:spcAft>
        <a:buClrTx/>
        <a:buSzTx/>
        <a:buFont typeface="Webdings" panose="05030102010509060703" pitchFamily="18" charset="2"/>
        <a:buChar char="&lt;"/>
        <a:tabLst/>
        <a:defRPr lang="fr-FR" sz="2133" kern="1200" baseline="0">
          <a:solidFill>
            <a:srgbClr val="575757"/>
          </a:solidFill>
          <a:latin typeface="+mn-lt"/>
          <a:ea typeface="+mn-ea"/>
          <a:cs typeface="+mn-cs"/>
        </a:defRPr>
      </a:lvl3pPr>
      <a:lvl4pPr marL="1919952" marR="0" indent="-287993" algn="l" defTabSz="1219170" rtl="0" eaLnBrk="1" fontAlgn="auto" latinLnBrk="0" hangingPunct="1">
        <a:lnSpc>
          <a:spcPct val="100000"/>
        </a:lnSpc>
        <a:spcBef>
          <a:spcPts val="533"/>
        </a:spcBef>
        <a:spcAft>
          <a:spcPts val="0"/>
        </a:spcAft>
        <a:buClrTx/>
        <a:buSzPct val="130000"/>
        <a:buFont typeface="Arial" panose="020B0604020202020204" pitchFamily="34" charset="0"/>
        <a:buChar char="•"/>
        <a:tabLst/>
        <a:defRPr lang="fr-FR" sz="1867" kern="1200">
          <a:solidFill>
            <a:srgbClr val="575757"/>
          </a:solidFill>
          <a:latin typeface="+mn-lt"/>
          <a:ea typeface="+mn-ea"/>
          <a:cs typeface="+mn-cs"/>
        </a:defRPr>
      </a:lvl4pPr>
      <a:lvl5pPr marL="2399940" marR="0" indent="-287993" algn="l" defTabSz="1219170" rtl="0" eaLnBrk="1" fontAlgn="auto" latinLnBrk="0" hangingPunct="1">
        <a:lnSpc>
          <a:spcPct val="100000"/>
        </a:lnSpc>
        <a:spcBef>
          <a:spcPts val="267"/>
        </a:spcBef>
        <a:spcAft>
          <a:spcPts val="0"/>
        </a:spcAft>
        <a:buClrTx/>
        <a:buSzPct val="110000"/>
        <a:buFont typeface="Arial" pitchFamily="34" charset="0"/>
        <a:buChar char="•"/>
        <a:tabLst/>
        <a:defRPr lang="fr-FR" sz="1600" kern="1200">
          <a:solidFill>
            <a:srgbClr val="575757"/>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0CDB995-C339-D742-BB95-79777D377533}"/>
              </a:ext>
            </a:extLst>
          </p:cNvPr>
          <p:cNvSpPr>
            <a:spLocks noGrp="1"/>
          </p:cNvSpPr>
          <p:nvPr>
            <p:ph type="title"/>
          </p:nvPr>
        </p:nvSpPr>
        <p:spPr>
          <a:xfrm>
            <a:off x="2047046" y="379350"/>
            <a:ext cx="6190867" cy="616429"/>
          </a:xfrm>
          <a:prstGeom prst="rect">
            <a:avLst/>
          </a:prstGeom>
        </p:spPr>
        <p:txBody>
          <a:bodyPr vert="horz" lIns="91440" tIns="45720" rIns="91440" bIns="45720" rtlCol="0" anchor="ctr">
            <a:normAutofit/>
          </a:bodyPr>
          <a:lstStyle/>
          <a:p>
            <a:r>
              <a:rPr lang="fr-FR"/>
              <a:t>Modifiez le style du titre</a:t>
            </a:r>
          </a:p>
        </p:txBody>
      </p:sp>
      <p:sp>
        <p:nvSpPr>
          <p:cNvPr id="4" name="Espace réservé de la date 3">
            <a:extLst>
              <a:ext uri="{FF2B5EF4-FFF2-40B4-BE49-F238E27FC236}">
                <a16:creationId xmlns:a16="http://schemas.microsoft.com/office/drawing/2014/main" id="{DDBB9E55-47BF-BD45-8C0C-560951D2FFF4}"/>
              </a:ext>
            </a:extLst>
          </p:cNvPr>
          <p:cNvSpPr>
            <a:spLocks noGrp="1"/>
          </p:cNvSpPr>
          <p:nvPr>
            <p:ph type="dt" sz="half" idx="2"/>
          </p:nvPr>
        </p:nvSpPr>
        <p:spPr>
          <a:xfrm>
            <a:off x="458547" y="6356350"/>
            <a:ext cx="2743200" cy="365125"/>
          </a:xfrm>
          <a:prstGeom prst="rect">
            <a:avLst/>
          </a:prstGeom>
        </p:spPr>
        <p:txBody>
          <a:bodyPr vert="horz" lIns="91440" tIns="45720" rIns="91440" bIns="45720" rtlCol="0" anchor="ctr"/>
          <a:lstStyle>
            <a:lvl1pPr algn="l">
              <a:defRPr sz="1000" b="0" i="0">
                <a:solidFill>
                  <a:schemeClr val="tx1">
                    <a:tint val="75000"/>
                  </a:schemeClr>
                </a:solidFill>
                <a:latin typeface="Arial" panose="020B0604020202020204" pitchFamily="34" charset="0"/>
                <a:cs typeface="Arial" panose="020B0604020202020204" pitchFamily="34" charset="0"/>
              </a:defRPr>
            </a:lvl1pPr>
          </a:lstStyle>
          <a:p>
            <a:r>
              <a:rPr lang="fr-FR"/>
              <a:t>XX/01/2024</a:t>
            </a:r>
          </a:p>
        </p:txBody>
      </p:sp>
      <p:sp>
        <p:nvSpPr>
          <p:cNvPr id="5" name="Espace réservé du pied de page 4">
            <a:extLst>
              <a:ext uri="{FF2B5EF4-FFF2-40B4-BE49-F238E27FC236}">
                <a16:creationId xmlns:a16="http://schemas.microsoft.com/office/drawing/2014/main" id="{27C9317A-A468-0A42-813E-8865A396100A}"/>
              </a:ext>
            </a:extLst>
          </p:cNvPr>
          <p:cNvSpPr>
            <a:spLocks noGrp="1"/>
          </p:cNvSpPr>
          <p:nvPr>
            <p:ph type="ftr" sz="quarter" idx="3"/>
          </p:nvPr>
        </p:nvSpPr>
        <p:spPr>
          <a:xfrm>
            <a:off x="3658948" y="6356350"/>
            <a:ext cx="4494452" cy="365125"/>
          </a:xfrm>
          <a:prstGeom prst="rect">
            <a:avLst/>
          </a:prstGeom>
        </p:spPr>
        <p:txBody>
          <a:bodyPr vert="horz" lIns="91440" tIns="45720" rIns="91440" bIns="45720" rtlCol="0" anchor="ctr"/>
          <a:lstStyle>
            <a:lvl1pPr algn="ctr">
              <a:defRPr sz="1000" b="0" i="0">
                <a:solidFill>
                  <a:schemeClr val="tx1">
                    <a:tint val="75000"/>
                  </a:schemeClr>
                </a:solidFill>
                <a:latin typeface="Arial" panose="020B0604020202020204" pitchFamily="34" charset="0"/>
                <a:cs typeface="Arial" panose="020B0604020202020204" pitchFamily="34" charset="0"/>
              </a:defRPr>
            </a:lvl1pPr>
          </a:lstStyle>
          <a:p>
            <a:r>
              <a:rPr lang="fr-FR"/>
              <a:t>Webinaire CaRE</a:t>
            </a:r>
          </a:p>
        </p:txBody>
      </p:sp>
      <p:sp>
        <p:nvSpPr>
          <p:cNvPr id="6" name="Espace réservé du numéro de diapositive 5">
            <a:extLst>
              <a:ext uri="{FF2B5EF4-FFF2-40B4-BE49-F238E27FC236}">
                <a16:creationId xmlns:a16="http://schemas.microsoft.com/office/drawing/2014/main" id="{8EED5372-09D4-E84D-BBFB-A1465B53A278}"/>
              </a:ext>
            </a:extLst>
          </p:cNvPr>
          <p:cNvSpPr>
            <a:spLocks noGrp="1"/>
          </p:cNvSpPr>
          <p:nvPr>
            <p:ph type="sldNum" sz="quarter" idx="4"/>
          </p:nvPr>
        </p:nvSpPr>
        <p:spPr>
          <a:xfrm>
            <a:off x="8898835" y="6356350"/>
            <a:ext cx="2743200" cy="365125"/>
          </a:xfrm>
          <a:prstGeom prst="rect">
            <a:avLst/>
          </a:prstGeom>
        </p:spPr>
        <p:txBody>
          <a:bodyPr vert="horz" lIns="91440" tIns="45720" rIns="91440" bIns="45720" rtlCol="0" anchor="ctr"/>
          <a:lstStyle>
            <a:lvl1pPr algn="r">
              <a:defRPr sz="1000" b="0" i="0">
                <a:solidFill>
                  <a:schemeClr val="tx1">
                    <a:tint val="75000"/>
                  </a:schemeClr>
                </a:solidFill>
                <a:latin typeface="Arial" panose="020B0604020202020204" pitchFamily="34" charset="0"/>
                <a:cs typeface="Arial" panose="020B0604020202020204" pitchFamily="34" charset="0"/>
              </a:defRPr>
            </a:lvl1pPr>
          </a:lstStyle>
          <a:p>
            <a:fld id="{4A897389-FDC9-4B4F-9058-9FB9E4529928}" type="slidenum">
              <a:rPr lang="fr-FR" smtClean="0"/>
              <a:pPr/>
              <a:t>‹N°›</a:t>
            </a:fld>
            <a:endParaRPr lang="fr-FR"/>
          </a:p>
        </p:txBody>
      </p:sp>
      <p:sp>
        <p:nvSpPr>
          <p:cNvPr id="11" name="Rectangle 10">
            <a:extLst>
              <a:ext uri="{FF2B5EF4-FFF2-40B4-BE49-F238E27FC236}">
                <a16:creationId xmlns:a16="http://schemas.microsoft.com/office/drawing/2014/main" id="{DE5EABD8-5AD0-CD43-90BF-984C17C03F11}"/>
              </a:ext>
            </a:extLst>
          </p:cNvPr>
          <p:cNvSpPr/>
          <p:nvPr userDrawn="1"/>
        </p:nvSpPr>
        <p:spPr>
          <a:xfrm>
            <a:off x="458545" y="1133263"/>
            <a:ext cx="11279429" cy="45719"/>
          </a:xfrm>
          <a:prstGeom prst="rect">
            <a:avLst/>
          </a:prstGeom>
          <a:solidFill>
            <a:srgbClr val="BDE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descr="Une image contenant texte&#10;&#10;Description générée automatiquement">
            <a:extLst>
              <a:ext uri="{FF2B5EF4-FFF2-40B4-BE49-F238E27FC236}">
                <a16:creationId xmlns:a16="http://schemas.microsoft.com/office/drawing/2014/main" id="{B56C67A2-AF16-4AA0-ABA2-7A4DA048D4AF}"/>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248480" y="61711"/>
            <a:ext cx="1581667" cy="1004546"/>
          </a:xfrm>
          <a:prstGeom prst="rect">
            <a:avLst/>
          </a:prstGeom>
        </p:spPr>
      </p:pic>
      <p:sp>
        <p:nvSpPr>
          <p:cNvPr id="12" name="Espace réservé du pied de page 4">
            <a:extLst>
              <a:ext uri="{FF2B5EF4-FFF2-40B4-BE49-F238E27FC236}">
                <a16:creationId xmlns:a16="http://schemas.microsoft.com/office/drawing/2014/main" id="{8A5CC453-1965-4887-8A00-17807B8DFC77}"/>
              </a:ext>
            </a:extLst>
          </p:cNvPr>
          <p:cNvSpPr txBox="1">
            <a:spLocks/>
          </p:cNvSpPr>
          <p:nvPr userDrawn="1"/>
        </p:nvSpPr>
        <p:spPr bwMode="gray">
          <a:xfrm>
            <a:off x="9027799" y="400307"/>
            <a:ext cx="1508644" cy="457989"/>
          </a:xfrm>
          <a:prstGeom prst="rect">
            <a:avLst/>
          </a:prstGeom>
        </p:spPr>
        <p:txBody>
          <a:bodyPr vert="horz" lIns="0" tIns="0" rIns="0" bIns="0" rtlCol="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750" b="1"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900"/>
              <a:t>Délégation ministérielle </a:t>
            </a:r>
          </a:p>
          <a:p>
            <a:r>
              <a:rPr lang="fr-FR" sz="900"/>
              <a:t>au numérique en santé</a:t>
            </a:r>
          </a:p>
        </p:txBody>
      </p:sp>
      <p:pic>
        <p:nvPicPr>
          <p:cNvPr id="3" name="Image 2">
            <a:extLst>
              <a:ext uri="{FF2B5EF4-FFF2-40B4-BE49-F238E27FC236}">
                <a16:creationId xmlns:a16="http://schemas.microsoft.com/office/drawing/2014/main" id="{E0394F5A-24CC-4690-8ACA-CC2FF101B9EF}"/>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10861410" y="285413"/>
            <a:ext cx="780625" cy="687775"/>
          </a:xfrm>
          <a:prstGeom prst="rect">
            <a:avLst/>
          </a:prstGeom>
        </p:spPr>
      </p:pic>
    </p:spTree>
    <p:extLst>
      <p:ext uri="{BB962C8B-B14F-4D97-AF65-F5344CB8AC3E}">
        <p14:creationId xmlns:p14="http://schemas.microsoft.com/office/powerpoint/2010/main" val="241667622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hf hdr="0"/>
  <p:txStyles>
    <p:titleStyle>
      <a:lvl1pPr algn="l" defTabSz="914400" rtl="0" eaLnBrk="1" latinLnBrk="0" hangingPunct="1">
        <a:lnSpc>
          <a:spcPct val="90000"/>
        </a:lnSpc>
        <a:spcBef>
          <a:spcPct val="0"/>
        </a:spcBef>
        <a:buNone/>
        <a:defRPr sz="2800" kern="1200">
          <a:solidFill>
            <a:srgbClr val="D60E5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706F6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706F6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706F6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706F6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706F6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0CDB995-C339-D742-BB95-79777D377533}"/>
              </a:ext>
            </a:extLst>
          </p:cNvPr>
          <p:cNvSpPr>
            <a:spLocks noGrp="1"/>
          </p:cNvSpPr>
          <p:nvPr>
            <p:ph type="title"/>
          </p:nvPr>
        </p:nvSpPr>
        <p:spPr>
          <a:xfrm>
            <a:off x="2047046" y="379350"/>
            <a:ext cx="6190867" cy="616429"/>
          </a:xfrm>
          <a:prstGeom prst="rect">
            <a:avLst/>
          </a:prstGeom>
        </p:spPr>
        <p:txBody>
          <a:bodyPr vert="horz" lIns="91440" tIns="45720" rIns="91440" bIns="45720" rtlCol="0" anchor="ctr">
            <a:normAutofit/>
          </a:bodyPr>
          <a:lstStyle/>
          <a:p>
            <a:r>
              <a:rPr lang="fr-FR"/>
              <a:t>Modifiez le style du titre</a:t>
            </a:r>
          </a:p>
        </p:txBody>
      </p:sp>
      <p:sp>
        <p:nvSpPr>
          <p:cNvPr id="4" name="Espace réservé de la date 3">
            <a:extLst>
              <a:ext uri="{FF2B5EF4-FFF2-40B4-BE49-F238E27FC236}">
                <a16:creationId xmlns:a16="http://schemas.microsoft.com/office/drawing/2014/main" id="{DDBB9E55-47BF-BD45-8C0C-560951D2FFF4}"/>
              </a:ext>
            </a:extLst>
          </p:cNvPr>
          <p:cNvSpPr>
            <a:spLocks noGrp="1"/>
          </p:cNvSpPr>
          <p:nvPr>
            <p:ph type="dt" sz="half" idx="2"/>
          </p:nvPr>
        </p:nvSpPr>
        <p:spPr>
          <a:xfrm>
            <a:off x="458547" y="6356350"/>
            <a:ext cx="2743200" cy="365125"/>
          </a:xfrm>
          <a:prstGeom prst="rect">
            <a:avLst/>
          </a:prstGeom>
        </p:spPr>
        <p:txBody>
          <a:bodyPr vert="horz" lIns="91440" tIns="45720" rIns="91440" bIns="45720" rtlCol="0" anchor="ctr"/>
          <a:lstStyle>
            <a:lvl1pPr algn="l">
              <a:defRPr sz="1000" b="0" i="0">
                <a:solidFill>
                  <a:schemeClr val="tx1">
                    <a:tint val="75000"/>
                  </a:schemeClr>
                </a:solidFill>
                <a:latin typeface="Arial" panose="020B0604020202020204" pitchFamily="34" charset="0"/>
                <a:cs typeface="Arial" panose="020B0604020202020204" pitchFamily="34" charset="0"/>
              </a:defRPr>
            </a:lvl1pPr>
          </a:lstStyle>
          <a:p>
            <a:r>
              <a:rPr lang="fr-FR"/>
              <a:t>17/01/2023</a:t>
            </a:r>
          </a:p>
        </p:txBody>
      </p:sp>
      <p:sp>
        <p:nvSpPr>
          <p:cNvPr id="5" name="Espace réservé du pied de page 4">
            <a:extLst>
              <a:ext uri="{FF2B5EF4-FFF2-40B4-BE49-F238E27FC236}">
                <a16:creationId xmlns:a16="http://schemas.microsoft.com/office/drawing/2014/main" id="{27C9317A-A468-0A42-813E-8865A396100A}"/>
              </a:ext>
            </a:extLst>
          </p:cNvPr>
          <p:cNvSpPr>
            <a:spLocks noGrp="1"/>
          </p:cNvSpPr>
          <p:nvPr>
            <p:ph type="ftr" sz="quarter" idx="3"/>
          </p:nvPr>
        </p:nvSpPr>
        <p:spPr>
          <a:xfrm>
            <a:off x="3658948" y="6356350"/>
            <a:ext cx="4494452" cy="365125"/>
          </a:xfrm>
          <a:prstGeom prst="rect">
            <a:avLst/>
          </a:prstGeom>
        </p:spPr>
        <p:txBody>
          <a:bodyPr vert="horz" lIns="91440" tIns="45720" rIns="91440" bIns="45720" rtlCol="0" anchor="ctr"/>
          <a:lstStyle>
            <a:lvl1pPr algn="ctr">
              <a:defRPr sz="1000" b="0" i="0">
                <a:solidFill>
                  <a:schemeClr val="tx1">
                    <a:tint val="75000"/>
                  </a:schemeClr>
                </a:solidFill>
                <a:latin typeface="Arial" panose="020B0604020202020204" pitchFamily="34" charset="0"/>
                <a:cs typeface="Arial" panose="020B0604020202020204" pitchFamily="34" charset="0"/>
              </a:defRPr>
            </a:lvl1pPr>
          </a:lstStyle>
          <a:p>
            <a:r>
              <a:rPr lang="fr-FR"/>
              <a:t>Atelier fédérations hospitalières</a:t>
            </a:r>
          </a:p>
        </p:txBody>
      </p:sp>
      <p:sp>
        <p:nvSpPr>
          <p:cNvPr id="6" name="Espace réservé du numéro de diapositive 5">
            <a:extLst>
              <a:ext uri="{FF2B5EF4-FFF2-40B4-BE49-F238E27FC236}">
                <a16:creationId xmlns:a16="http://schemas.microsoft.com/office/drawing/2014/main" id="{8EED5372-09D4-E84D-BBFB-A1465B53A278}"/>
              </a:ext>
            </a:extLst>
          </p:cNvPr>
          <p:cNvSpPr>
            <a:spLocks noGrp="1"/>
          </p:cNvSpPr>
          <p:nvPr>
            <p:ph type="sldNum" sz="quarter" idx="4"/>
          </p:nvPr>
        </p:nvSpPr>
        <p:spPr>
          <a:xfrm>
            <a:off x="8898835" y="6356350"/>
            <a:ext cx="2743200" cy="365125"/>
          </a:xfrm>
          <a:prstGeom prst="rect">
            <a:avLst/>
          </a:prstGeom>
        </p:spPr>
        <p:txBody>
          <a:bodyPr vert="horz" lIns="91440" tIns="45720" rIns="91440" bIns="45720" rtlCol="0" anchor="ctr"/>
          <a:lstStyle>
            <a:lvl1pPr algn="r">
              <a:defRPr sz="1000" b="0" i="0">
                <a:solidFill>
                  <a:schemeClr val="tx1">
                    <a:tint val="75000"/>
                  </a:schemeClr>
                </a:solidFill>
                <a:latin typeface="Arial" panose="020B0604020202020204" pitchFamily="34" charset="0"/>
                <a:cs typeface="Arial" panose="020B0604020202020204" pitchFamily="34" charset="0"/>
              </a:defRPr>
            </a:lvl1pPr>
          </a:lstStyle>
          <a:p>
            <a:fld id="{4A897389-FDC9-4B4F-9058-9FB9E4529928}" type="slidenum">
              <a:rPr lang="fr-FR" smtClean="0"/>
              <a:pPr/>
              <a:t>‹N°›</a:t>
            </a:fld>
            <a:endParaRPr lang="fr-FR"/>
          </a:p>
        </p:txBody>
      </p:sp>
      <p:sp>
        <p:nvSpPr>
          <p:cNvPr id="11" name="Rectangle 10">
            <a:extLst>
              <a:ext uri="{FF2B5EF4-FFF2-40B4-BE49-F238E27FC236}">
                <a16:creationId xmlns:a16="http://schemas.microsoft.com/office/drawing/2014/main" id="{DE5EABD8-5AD0-CD43-90BF-984C17C03F11}"/>
              </a:ext>
            </a:extLst>
          </p:cNvPr>
          <p:cNvSpPr/>
          <p:nvPr userDrawn="1"/>
        </p:nvSpPr>
        <p:spPr>
          <a:xfrm>
            <a:off x="458545" y="1133263"/>
            <a:ext cx="11279429" cy="45719"/>
          </a:xfrm>
          <a:prstGeom prst="rect">
            <a:avLst/>
          </a:prstGeom>
          <a:solidFill>
            <a:srgbClr val="BDE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descr="Une image contenant texte&#10;&#10;Description générée automatiquement">
            <a:extLst>
              <a:ext uri="{FF2B5EF4-FFF2-40B4-BE49-F238E27FC236}">
                <a16:creationId xmlns:a16="http://schemas.microsoft.com/office/drawing/2014/main" id="{B56C67A2-AF16-4AA0-ABA2-7A4DA048D4AF}"/>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248480" y="61711"/>
            <a:ext cx="1581667" cy="1004546"/>
          </a:xfrm>
          <a:prstGeom prst="rect">
            <a:avLst/>
          </a:prstGeom>
        </p:spPr>
      </p:pic>
      <p:sp>
        <p:nvSpPr>
          <p:cNvPr id="12" name="Espace réservé du pied de page 4">
            <a:extLst>
              <a:ext uri="{FF2B5EF4-FFF2-40B4-BE49-F238E27FC236}">
                <a16:creationId xmlns:a16="http://schemas.microsoft.com/office/drawing/2014/main" id="{8A5CC453-1965-4887-8A00-17807B8DFC77}"/>
              </a:ext>
            </a:extLst>
          </p:cNvPr>
          <p:cNvSpPr txBox="1">
            <a:spLocks/>
          </p:cNvSpPr>
          <p:nvPr userDrawn="1"/>
        </p:nvSpPr>
        <p:spPr bwMode="gray">
          <a:xfrm>
            <a:off x="9027799" y="400307"/>
            <a:ext cx="1508644" cy="457989"/>
          </a:xfrm>
          <a:prstGeom prst="rect">
            <a:avLst/>
          </a:prstGeom>
        </p:spPr>
        <p:txBody>
          <a:bodyPr vert="horz" lIns="0" tIns="0" rIns="0" bIns="0" rtlCol="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750" b="1"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900"/>
              <a:t>Délégation ministérielle </a:t>
            </a:r>
          </a:p>
          <a:p>
            <a:r>
              <a:rPr lang="fr-FR" sz="900"/>
              <a:t>au numérique en santé</a:t>
            </a:r>
          </a:p>
        </p:txBody>
      </p:sp>
      <p:pic>
        <p:nvPicPr>
          <p:cNvPr id="3" name="Image 2">
            <a:extLst>
              <a:ext uri="{FF2B5EF4-FFF2-40B4-BE49-F238E27FC236}">
                <a16:creationId xmlns:a16="http://schemas.microsoft.com/office/drawing/2014/main" id="{E0394F5A-24CC-4690-8ACA-CC2FF101B9EF}"/>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10861410" y="285413"/>
            <a:ext cx="780625" cy="687775"/>
          </a:xfrm>
          <a:prstGeom prst="rect">
            <a:avLst/>
          </a:prstGeom>
        </p:spPr>
      </p:pic>
    </p:spTree>
    <p:extLst>
      <p:ext uri="{BB962C8B-B14F-4D97-AF65-F5344CB8AC3E}">
        <p14:creationId xmlns:p14="http://schemas.microsoft.com/office/powerpoint/2010/main" val="203006324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Lst>
  <p:hf hdr="0"/>
  <p:txStyles>
    <p:titleStyle>
      <a:lvl1pPr algn="l" defTabSz="914400" rtl="0" eaLnBrk="1" latinLnBrk="0" hangingPunct="1">
        <a:lnSpc>
          <a:spcPct val="90000"/>
        </a:lnSpc>
        <a:spcBef>
          <a:spcPct val="0"/>
        </a:spcBef>
        <a:buNone/>
        <a:defRPr sz="2800" kern="1200">
          <a:solidFill>
            <a:srgbClr val="D60E5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706F6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706F6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706F6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706F6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706F6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p:cNvGraphicFramePr>
            <a:graphicFrameLocks noChangeAspect="1"/>
          </p:cNvGraphicFramePr>
          <p:nvPr userDrawn="1">
            <p:custDataLst>
              <p:tags r:id="rId14"/>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8" name="Diapositive think-cell" r:id="rId15" imgW="425" imgH="424" progId="TCLayout.ActiveDocument.1">
                  <p:embed/>
                </p:oleObj>
              </mc:Choice>
              <mc:Fallback>
                <p:oleObj name="Diapositive think-cell" r:id="rId15" imgW="425" imgH="424" progId="TCLayout.ActiveDocument.1">
                  <p:embed/>
                  <p:pic>
                    <p:nvPicPr>
                      <p:cNvPr id="8" name="think-cell data - do not delete" hidden="1"/>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F4C0A8-55AA-490B-991B-C77DF1081F66}" type="datetimeFigureOut">
              <a:rPr lang="fr-FR" smtClean="0"/>
              <a:t>29/02/2024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2D4D50-BAC5-4902-97C0-A90D0BFFC5D9}" type="slidenum">
              <a:rPr lang="fr-FR" smtClean="0"/>
              <a:t>‹N°›</a:t>
            </a:fld>
            <a:endParaRPr lang="fr-FR"/>
          </a:p>
        </p:txBody>
      </p:sp>
    </p:spTree>
    <p:extLst>
      <p:ext uri="{BB962C8B-B14F-4D97-AF65-F5344CB8AC3E}">
        <p14:creationId xmlns:p14="http://schemas.microsoft.com/office/powerpoint/2010/main" val="1704225260"/>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0CDB995-C339-D742-BB95-79777D377533}"/>
              </a:ext>
            </a:extLst>
          </p:cNvPr>
          <p:cNvSpPr>
            <a:spLocks noGrp="1"/>
          </p:cNvSpPr>
          <p:nvPr>
            <p:ph type="title"/>
          </p:nvPr>
        </p:nvSpPr>
        <p:spPr>
          <a:xfrm>
            <a:off x="2047046" y="379350"/>
            <a:ext cx="6190867" cy="616429"/>
          </a:xfrm>
          <a:prstGeom prst="rect">
            <a:avLst/>
          </a:prstGeom>
        </p:spPr>
        <p:txBody>
          <a:bodyPr vert="horz" lIns="91440" tIns="45720" rIns="91440" bIns="45720" rtlCol="0" anchor="ctr">
            <a:normAutofit/>
          </a:bodyPr>
          <a:lstStyle/>
          <a:p>
            <a:r>
              <a:rPr lang="fr-FR"/>
              <a:t>Modifiez le style du titre</a:t>
            </a:r>
          </a:p>
        </p:txBody>
      </p:sp>
      <p:sp>
        <p:nvSpPr>
          <p:cNvPr id="4" name="Espace réservé de la date 3">
            <a:extLst>
              <a:ext uri="{FF2B5EF4-FFF2-40B4-BE49-F238E27FC236}">
                <a16:creationId xmlns:a16="http://schemas.microsoft.com/office/drawing/2014/main" id="{DDBB9E55-47BF-BD45-8C0C-560951D2FFF4}"/>
              </a:ext>
            </a:extLst>
          </p:cNvPr>
          <p:cNvSpPr>
            <a:spLocks noGrp="1"/>
          </p:cNvSpPr>
          <p:nvPr>
            <p:ph type="dt" sz="half" idx="2"/>
          </p:nvPr>
        </p:nvSpPr>
        <p:spPr>
          <a:xfrm>
            <a:off x="458547" y="6356350"/>
            <a:ext cx="2743200" cy="365125"/>
          </a:xfrm>
          <a:prstGeom prst="rect">
            <a:avLst/>
          </a:prstGeom>
        </p:spPr>
        <p:txBody>
          <a:bodyPr vert="horz" lIns="91440" tIns="45720" rIns="91440" bIns="45720" rtlCol="0" anchor="ctr"/>
          <a:lstStyle>
            <a:lvl1pPr algn="l">
              <a:defRPr sz="1000" b="0" i="0">
                <a:solidFill>
                  <a:schemeClr val="tx1">
                    <a:tint val="75000"/>
                  </a:schemeClr>
                </a:solidFill>
                <a:latin typeface="Arial" panose="020B0604020202020204" pitchFamily="34" charset="0"/>
                <a:cs typeface="Arial" panose="020B0604020202020204" pitchFamily="34" charset="0"/>
              </a:defRPr>
            </a:lvl1pPr>
          </a:lstStyle>
          <a:p>
            <a:r>
              <a:rPr lang="fr-FR"/>
              <a:t>XX/01/2024</a:t>
            </a:r>
          </a:p>
        </p:txBody>
      </p:sp>
      <p:sp>
        <p:nvSpPr>
          <p:cNvPr id="5" name="Espace réservé du pied de page 4">
            <a:extLst>
              <a:ext uri="{FF2B5EF4-FFF2-40B4-BE49-F238E27FC236}">
                <a16:creationId xmlns:a16="http://schemas.microsoft.com/office/drawing/2014/main" id="{27C9317A-A468-0A42-813E-8865A396100A}"/>
              </a:ext>
            </a:extLst>
          </p:cNvPr>
          <p:cNvSpPr>
            <a:spLocks noGrp="1"/>
          </p:cNvSpPr>
          <p:nvPr>
            <p:ph type="ftr" sz="quarter" idx="3"/>
          </p:nvPr>
        </p:nvSpPr>
        <p:spPr>
          <a:xfrm>
            <a:off x="3658948" y="6356350"/>
            <a:ext cx="4494452" cy="365125"/>
          </a:xfrm>
          <a:prstGeom prst="rect">
            <a:avLst/>
          </a:prstGeom>
        </p:spPr>
        <p:txBody>
          <a:bodyPr vert="horz" lIns="91440" tIns="45720" rIns="91440" bIns="45720" rtlCol="0" anchor="ctr"/>
          <a:lstStyle>
            <a:lvl1pPr algn="ctr">
              <a:defRPr sz="1000" b="0" i="0">
                <a:solidFill>
                  <a:schemeClr val="tx1">
                    <a:tint val="75000"/>
                  </a:schemeClr>
                </a:solidFill>
                <a:latin typeface="Arial" panose="020B0604020202020204" pitchFamily="34" charset="0"/>
                <a:cs typeface="Arial" panose="020B0604020202020204" pitchFamily="34" charset="0"/>
              </a:defRPr>
            </a:lvl1pPr>
          </a:lstStyle>
          <a:p>
            <a:r>
              <a:rPr lang="fr-FR"/>
              <a:t>Webinaire CaRE</a:t>
            </a:r>
          </a:p>
        </p:txBody>
      </p:sp>
      <p:sp>
        <p:nvSpPr>
          <p:cNvPr id="6" name="Espace réservé du numéro de diapositive 5">
            <a:extLst>
              <a:ext uri="{FF2B5EF4-FFF2-40B4-BE49-F238E27FC236}">
                <a16:creationId xmlns:a16="http://schemas.microsoft.com/office/drawing/2014/main" id="{8EED5372-09D4-E84D-BBFB-A1465B53A278}"/>
              </a:ext>
            </a:extLst>
          </p:cNvPr>
          <p:cNvSpPr>
            <a:spLocks noGrp="1"/>
          </p:cNvSpPr>
          <p:nvPr>
            <p:ph type="sldNum" sz="quarter" idx="4"/>
          </p:nvPr>
        </p:nvSpPr>
        <p:spPr>
          <a:xfrm>
            <a:off x="8898835" y="6356350"/>
            <a:ext cx="2743200" cy="365125"/>
          </a:xfrm>
          <a:prstGeom prst="rect">
            <a:avLst/>
          </a:prstGeom>
        </p:spPr>
        <p:txBody>
          <a:bodyPr vert="horz" lIns="91440" tIns="45720" rIns="91440" bIns="45720" rtlCol="0" anchor="ctr"/>
          <a:lstStyle>
            <a:lvl1pPr algn="r">
              <a:defRPr sz="1000" b="0" i="0">
                <a:solidFill>
                  <a:schemeClr val="tx1">
                    <a:tint val="75000"/>
                  </a:schemeClr>
                </a:solidFill>
                <a:latin typeface="Arial" panose="020B0604020202020204" pitchFamily="34" charset="0"/>
                <a:cs typeface="Arial" panose="020B0604020202020204" pitchFamily="34" charset="0"/>
              </a:defRPr>
            </a:lvl1pPr>
          </a:lstStyle>
          <a:p>
            <a:fld id="{4A897389-FDC9-4B4F-9058-9FB9E4529928}" type="slidenum">
              <a:rPr lang="fr-FR" smtClean="0"/>
              <a:pPr/>
              <a:t>‹N°›</a:t>
            </a:fld>
            <a:endParaRPr lang="fr-FR"/>
          </a:p>
        </p:txBody>
      </p:sp>
      <p:sp>
        <p:nvSpPr>
          <p:cNvPr id="11" name="Rectangle 10">
            <a:extLst>
              <a:ext uri="{FF2B5EF4-FFF2-40B4-BE49-F238E27FC236}">
                <a16:creationId xmlns:a16="http://schemas.microsoft.com/office/drawing/2014/main" id="{DE5EABD8-5AD0-CD43-90BF-984C17C03F11}"/>
              </a:ext>
            </a:extLst>
          </p:cNvPr>
          <p:cNvSpPr/>
          <p:nvPr userDrawn="1"/>
        </p:nvSpPr>
        <p:spPr>
          <a:xfrm>
            <a:off x="458545" y="1133263"/>
            <a:ext cx="11279429" cy="45719"/>
          </a:xfrm>
          <a:prstGeom prst="rect">
            <a:avLst/>
          </a:prstGeom>
          <a:solidFill>
            <a:srgbClr val="BDE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descr="Une image contenant texte&#10;&#10;Description générée automatiquement">
            <a:extLst>
              <a:ext uri="{FF2B5EF4-FFF2-40B4-BE49-F238E27FC236}">
                <a16:creationId xmlns:a16="http://schemas.microsoft.com/office/drawing/2014/main" id="{B56C67A2-AF16-4AA0-ABA2-7A4DA048D4AF}"/>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248480" y="61711"/>
            <a:ext cx="1581667" cy="1004546"/>
          </a:xfrm>
          <a:prstGeom prst="rect">
            <a:avLst/>
          </a:prstGeom>
        </p:spPr>
      </p:pic>
      <p:sp>
        <p:nvSpPr>
          <p:cNvPr id="12" name="Espace réservé du pied de page 4">
            <a:extLst>
              <a:ext uri="{FF2B5EF4-FFF2-40B4-BE49-F238E27FC236}">
                <a16:creationId xmlns:a16="http://schemas.microsoft.com/office/drawing/2014/main" id="{8A5CC453-1965-4887-8A00-17807B8DFC77}"/>
              </a:ext>
            </a:extLst>
          </p:cNvPr>
          <p:cNvSpPr txBox="1">
            <a:spLocks/>
          </p:cNvSpPr>
          <p:nvPr userDrawn="1"/>
        </p:nvSpPr>
        <p:spPr bwMode="gray">
          <a:xfrm>
            <a:off x="9027799" y="400307"/>
            <a:ext cx="1508644" cy="457989"/>
          </a:xfrm>
          <a:prstGeom prst="rect">
            <a:avLst/>
          </a:prstGeom>
        </p:spPr>
        <p:txBody>
          <a:bodyPr vert="horz" lIns="0" tIns="0" rIns="0" bIns="0" rtlCol="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750" b="1"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900"/>
              <a:t>Délégation ministérielle </a:t>
            </a:r>
          </a:p>
          <a:p>
            <a:r>
              <a:rPr lang="fr-FR" sz="900"/>
              <a:t>au numérique en santé</a:t>
            </a:r>
          </a:p>
        </p:txBody>
      </p:sp>
      <p:pic>
        <p:nvPicPr>
          <p:cNvPr id="3" name="Image 2">
            <a:extLst>
              <a:ext uri="{FF2B5EF4-FFF2-40B4-BE49-F238E27FC236}">
                <a16:creationId xmlns:a16="http://schemas.microsoft.com/office/drawing/2014/main" id="{E0394F5A-24CC-4690-8ACA-CC2FF101B9EF}"/>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10861410" y="285413"/>
            <a:ext cx="780625" cy="687775"/>
          </a:xfrm>
          <a:prstGeom prst="rect">
            <a:avLst/>
          </a:prstGeom>
        </p:spPr>
      </p:pic>
    </p:spTree>
    <p:extLst>
      <p:ext uri="{BB962C8B-B14F-4D97-AF65-F5344CB8AC3E}">
        <p14:creationId xmlns:p14="http://schemas.microsoft.com/office/powerpoint/2010/main" val="355986418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Lst>
  <p:hf hdr="0"/>
  <p:txStyles>
    <p:titleStyle>
      <a:lvl1pPr algn="l" defTabSz="914400" rtl="0" eaLnBrk="1" latinLnBrk="0" hangingPunct="1">
        <a:lnSpc>
          <a:spcPct val="90000"/>
        </a:lnSpc>
        <a:spcBef>
          <a:spcPct val="0"/>
        </a:spcBef>
        <a:buNone/>
        <a:defRPr sz="2800" kern="1200">
          <a:solidFill>
            <a:srgbClr val="D60E5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706F6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706F6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706F6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706F6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706F6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0CDB995-C339-D742-BB95-79777D377533}"/>
              </a:ext>
            </a:extLst>
          </p:cNvPr>
          <p:cNvSpPr>
            <a:spLocks noGrp="1"/>
          </p:cNvSpPr>
          <p:nvPr>
            <p:ph type="title"/>
          </p:nvPr>
        </p:nvSpPr>
        <p:spPr>
          <a:xfrm>
            <a:off x="2047046" y="379350"/>
            <a:ext cx="6190867" cy="616429"/>
          </a:xfrm>
          <a:prstGeom prst="rect">
            <a:avLst/>
          </a:prstGeom>
        </p:spPr>
        <p:txBody>
          <a:bodyPr vert="horz" lIns="91440" tIns="45720" rIns="91440" bIns="45720" rtlCol="0" anchor="ctr">
            <a:normAutofit/>
          </a:bodyPr>
          <a:lstStyle/>
          <a:p>
            <a:r>
              <a:rPr lang="fr-FR"/>
              <a:t>Modifiez le style du titre</a:t>
            </a:r>
          </a:p>
        </p:txBody>
      </p:sp>
      <p:sp>
        <p:nvSpPr>
          <p:cNvPr id="4" name="Espace réservé de la date 3">
            <a:extLst>
              <a:ext uri="{FF2B5EF4-FFF2-40B4-BE49-F238E27FC236}">
                <a16:creationId xmlns:a16="http://schemas.microsoft.com/office/drawing/2014/main" id="{DDBB9E55-47BF-BD45-8C0C-560951D2FFF4}"/>
              </a:ext>
            </a:extLst>
          </p:cNvPr>
          <p:cNvSpPr>
            <a:spLocks noGrp="1"/>
          </p:cNvSpPr>
          <p:nvPr>
            <p:ph type="dt" sz="half" idx="2"/>
          </p:nvPr>
        </p:nvSpPr>
        <p:spPr>
          <a:xfrm>
            <a:off x="458547" y="6356350"/>
            <a:ext cx="2743200" cy="365125"/>
          </a:xfrm>
          <a:prstGeom prst="rect">
            <a:avLst/>
          </a:prstGeom>
        </p:spPr>
        <p:txBody>
          <a:bodyPr vert="horz" lIns="91440" tIns="45720" rIns="91440" bIns="45720" rtlCol="0" anchor="ctr"/>
          <a:lstStyle>
            <a:lvl1pPr algn="l">
              <a:defRPr sz="1000" b="0" i="0">
                <a:solidFill>
                  <a:schemeClr val="tx1">
                    <a:tint val="75000"/>
                  </a:schemeClr>
                </a:solidFill>
                <a:latin typeface="Arial" panose="020B0604020202020204" pitchFamily="34" charset="0"/>
                <a:cs typeface="Arial" panose="020B0604020202020204" pitchFamily="34" charset="0"/>
              </a:defRPr>
            </a:lvl1pPr>
          </a:lstStyle>
          <a:p>
            <a:r>
              <a:rPr lang="fr-FR"/>
              <a:t>30/05/2023</a:t>
            </a:r>
          </a:p>
        </p:txBody>
      </p:sp>
      <p:sp>
        <p:nvSpPr>
          <p:cNvPr id="5" name="Espace réservé du pied de page 4">
            <a:extLst>
              <a:ext uri="{FF2B5EF4-FFF2-40B4-BE49-F238E27FC236}">
                <a16:creationId xmlns:a16="http://schemas.microsoft.com/office/drawing/2014/main" id="{27C9317A-A468-0A42-813E-8865A396100A}"/>
              </a:ext>
            </a:extLst>
          </p:cNvPr>
          <p:cNvSpPr>
            <a:spLocks noGrp="1"/>
          </p:cNvSpPr>
          <p:nvPr>
            <p:ph type="ftr" sz="quarter" idx="3"/>
          </p:nvPr>
        </p:nvSpPr>
        <p:spPr>
          <a:xfrm>
            <a:off x="3658948" y="6356350"/>
            <a:ext cx="4494452" cy="365125"/>
          </a:xfrm>
          <a:prstGeom prst="rect">
            <a:avLst/>
          </a:prstGeom>
        </p:spPr>
        <p:txBody>
          <a:bodyPr vert="horz" lIns="91440" tIns="45720" rIns="91440" bIns="45720" rtlCol="0" anchor="ctr"/>
          <a:lstStyle>
            <a:lvl1pPr algn="ctr">
              <a:defRPr sz="1000" b="0" i="0">
                <a:solidFill>
                  <a:schemeClr val="tx1">
                    <a:tint val="75000"/>
                  </a:schemeClr>
                </a:solidFill>
                <a:latin typeface="Arial" panose="020B0604020202020204" pitchFamily="34" charset="0"/>
                <a:cs typeface="Arial" panose="020B0604020202020204" pitchFamily="34" charset="0"/>
              </a:defRPr>
            </a:lvl1pPr>
          </a:lstStyle>
          <a:p>
            <a:r>
              <a:rPr lang="fr-FR"/>
              <a:t>Atelier fédérations hospitalières</a:t>
            </a:r>
          </a:p>
        </p:txBody>
      </p:sp>
      <p:sp>
        <p:nvSpPr>
          <p:cNvPr id="6" name="Espace réservé du numéro de diapositive 5">
            <a:extLst>
              <a:ext uri="{FF2B5EF4-FFF2-40B4-BE49-F238E27FC236}">
                <a16:creationId xmlns:a16="http://schemas.microsoft.com/office/drawing/2014/main" id="{8EED5372-09D4-E84D-BBFB-A1465B53A278}"/>
              </a:ext>
            </a:extLst>
          </p:cNvPr>
          <p:cNvSpPr>
            <a:spLocks noGrp="1"/>
          </p:cNvSpPr>
          <p:nvPr>
            <p:ph type="sldNum" sz="quarter" idx="4"/>
          </p:nvPr>
        </p:nvSpPr>
        <p:spPr>
          <a:xfrm>
            <a:off x="8898835" y="6356350"/>
            <a:ext cx="2743200" cy="365125"/>
          </a:xfrm>
          <a:prstGeom prst="rect">
            <a:avLst/>
          </a:prstGeom>
        </p:spPr>
        <p:txBody>
          <a:bodyPr vert="horz" lIns="91440" tIns="45720" rIns="91440" bIns="45720" rtlCol="0" anchor="ctr"/>
          <a:lstStyle>
            <a:lvl1pPr algn="r">
              <a:defRPr sz="1000" b="0" i="0">
                <a:solidFill>
                  <a:schemeClr val="tx1">
                    <a:tint val="75000"/>
                  </a:schemeClr>
                </a:solidFill>
                <a:latin typeface="Arial" panose="020B0604020202020204" pitchFamily="34" charset="0"/>
                <a:cs typeface="Arial" panose="020B0604020202020204" pitchFamily="34" charset="0"/>
              </a:defRPr>
            </a:lvl1pPr>
          </a:lstStyle>
          <a:p>
            <a:fld id="{4A897389-FDC9-4B4F-9058-9FB9E4529928}" type="slidenum">
              <a:rPr lang="fr-FR" smtClean="0"/>
              <a:pPr/>
              <a:t>‹N°›</a:t>
            </a:fld>
            <a:endParaRPr lang="fr-FR"/>
          </a:p>
        </p:txBody>
      </p:sp>
      <p:sp>
        <p:nvSpPr>
          <p:cNvPr id="11" name="Rectangle 10">
            <a:extLst>
              <a:ext uri="{FF2B5EF4-FFF2-40B4-BE49-F238E27FC236}">
                <a16:creationId xmlns:a16="http://schemas.microsoft.com/office/drawing/2014/main" id="{DE5EABD8-5AD0-CD43-90BF-984C17C03F11}"/>
              </a:ext>
            </a:extLst>
          </p:cNvPr>
          <p:cNvSpPr/>
          <p:nvPr userDrawn="1"/>
        </p:nvSpPr>
        <p:spPr>
          <a:xfrm>
            <a:off x="458545" y="1133263"/>
            <a:ext cx="11279429" cy="45719"/>
          </a:xfrm>
          <a:prstGeom prst="rect">
            <a:avLst/>
          </a:prstGeom>
          <a:solidFill>
            <a:srgbClr val="BDE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descr="Une image contenant texte&#10;&#10;Description générée automatiquement">
            <a:extLst>
              <a:ext uri="{FF2B5EF4-FFF2-40B4-BE49-F238E27FC236}">
                <a16:creationId xmlns:a16="http://schemas.microsoft.com/office/drawing/2014/main" id="{B56C67A2-AF16-4AA0-ABA2-7A4DA048D4AF}"/>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248480" y="61711"/>
            <a:ext cx="1581667" cy="1004546"/>
          </a:xfrm>
          <a:prstGeom prst="rect">
            <a:avLst/>
          </a:prstGeom>
        </p:spPr>
      </p:pic>
      <p:sp>
        <p:nvSpPr>
          <p:cNvPr id="12" name="Espace réservé du pied de page 4">
            <a:extLst>
              <a:ext uri="{FF2B5EF4-FFF2-40B4-BE49-F238E27FC236}">
                <a16:creationId xmlns:a16="http://schemas.microsoft.com/office/drawing/2014/main" id="{8A5CC453-1965-4887-8A00-17807B8DFC77}"/>
              </a:ext>
            </a:extLst>
          </p:cNvPr>
          <p:cNvSpPr txBox="1">
            <a:spLocks/>
          </p:cNvSpPr>
          <p:nvPr userDrawn="1"/>
        </p:nvSpPr>
        <p:spPr bwMode="gray">
          <a:xfrm>
            <a:off x="9027799" y="400307"/>
            <a:ext cx="1508644" cy="457989"/>
          </a:xfrm>
          <a:prstGeom prst="rect">
            <a:avLst/>
          </a:prstGeom>
        </p:spPr>
        <p:txBody>
          <a:bodyPr vert="horz" lIns="0" tIns="0" rIns="0" bIns="0" rtlCol="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750" b="1"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900"/>
              <a:t>Délégation ministérielle </a:t>
            </a:r>
          </a:p>
          <a:p>
            <a:r>
              <a:rPr lang="fr-FR" sz="900"/>
              <a:t>au numérique en santé</a:t>
            </a:r>
          </a:p>
        </p:txBody>
      </p:sp>
      <p:pic>
        <p:nvPicPr>
          <p:cNvPr id="3" name="Image 2">
            <a:extLst>
              <a:ext uri="{FF2B5EF4-FFF2-40B4-BE49-F238E27FC236}">
                <a16:creationId xmlns:a16="http://schemas.microsoft.com/office/drawing/2014/main" id="{E0394F5A-24CC-4690-8ACA-CC2FF101B9EF}"/>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10861410" y="285413"/>
            <a:ext cx="780625" cy="687775"/>
          </a:xfrm>
          <a:prstGeom prst="rect">
            <a:avLst/>
          </a:prstGeom>
        </p:spPr>
      </p:pic>
    </p:spTree>
    <p:extLst>
      <p:ext uri="{BB962C8B-B14F-4D97-AF65-F5344CB8AC3E}">
        <p14:creationId xmlns:p14="http://schemas.microsoft.com/office/powerpoint/2010/main" val="4016546772"/>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Lst>
  <p:hf hdr="0"/>
  <p:txStyles>
    <p:titleStyle>
      <a:lvl1pPr algn="l" defTabSz="914400" rtl="0" eaLnBrk="1" latinLnBrk="0" hangingPunct="1">
        <a:lnSpc>
          <a:spcPct val="90000"/>
        </a:lnSpc>
        <a:spcBef>
          <a:spcPct val="0"/>
        </a:spcBef>
        <a:buNone/>
        <a:defRPr sz="2800" kern="1200">
          <a:solidFill>
            <a:srgbClr val="D60E5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706F6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706F6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706F6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706F6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706F6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9.xml"/><Relationship Id="rId7" Type="http://schemas.openxmlformats.org/officeDocument/2006/relationships/image" Target="../media/image19.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51.jpeg"/><Relationship Id="rId4"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hyperlink" Target="https://esante.gouv.fr/strategie-nationale/cybersecurite/catalogue-offres-cyber" TargetMode="External"/><Relationship Id="rId7" Type="http://schemas.microsoft.com/office/2007/relationships/hdphoto" Target="../media/hdphoto9.wdp"/><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53.png"/><Relationship Id="rId5" Type="http://schemas.microsoft.com/office/2007/relationships/hdphoto" Target="../media/hdphoto8.wdp"/><Relationship Id="rId4" Type="http://schemas.openxmlformats.org/officeDocument/2006/relationships/image" Target="../media/image52.png"/></Relationships>
</file>

<file path=ppt/slides/_rels/slide1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slideLayout" Target="../slideLayouts/slideLayout59.xml"/><Relationship Id="rId7" Type="http://schemas.openxmlformats.org/officeDocument/2006/relationships/image" Target="../media/image19.emf"/><Relationship Id="rId12" Type="http://schemas.openxmlformats.org/officeDocument/2006/relationships/image" Target="../media/image59.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oleObject" Target="../embeddings/oleObject3.bin"/><Relationship Id="rId11" Type="http://schemas.openxmlformats.org/officeDocument/2006/relationships/image" Target="../media/image58.png"/><Relationship Id="rId5" Type="http://schemas.openxmlformats.org/officeDocument/2006/relationships/image" Target="../media/image51.jpeg"/><Relationship Id="rId10" Type="http://schemas.openxmlformats.org/officeDocument/2006/relationships/image" Target="../media/image57.png"/><Relationship Id="rId4" Type="http://schemas.openxmlformats.org/officeDocument/2006/relationships/notesSlide" Target="../notesSlides/notesSlide7.xml"/><Relationship Id="rId9" Type="http://schemas.openxmlformats.org/officeDocument/2006/relationships/image" Target="../media/image56.png"/></Relationships>
</file>

<file path=ppt/slides/_rels/slide1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1.jpeg"/><Relationship Id="rId7" Type="http://schemas.openxmlformats.org/officeDocument/2006/relationships/image" Target="../media/image63.png"/><Relationship Id="rId2" Type="http://schemas.openxmlformats.org/officeDocument/2006/relationships/notesSlide" Target="../notesSlides/notesSlide8.xml"/><Relationship Id="rId1" Type="http://schemas.openxmlformats.org/officeDocument/2006/relationships/slideLayout" Target="../slideLayouts/slideLayout6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4.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51.jpeg"/><Relationship Id="rId7" Type="http://schemas.openxmlformats.org/officeDocument/2006/relationships/image" Target="../media/image67.png"/><Relationship Id="rId2" Type="http://schemas.openxmlformats.org/officeDocument/2006/relationships/notesSlide" Target="../notesSlides/notesSlide9.xml"/><Relationship Id="rId1" Type="http://schemas.openxmlformats.org/officeDocument/2006/relationships/slideLayout" Target="../slideLayouts/slideLayout6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hyperlink" Target="mailto:securitedusi@gcsguyasis.fr"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9.png"/><Relationship Id="rId7" Type="http://schemas.openxmlformats.org/officeDocument/2006/relationships/image" Target="../media/image71.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hyperlink" Target="https://esante.gouv.fr/santexpo-mardi-23-mai-2023" TargetMode="External"/><Relationship Id="rId5" Type="http://schemas.openxmlformats.org/officeDocument/2006/relationships/image" Target="../media/image70.jpeg"/><Relationship Id="rId4" Type="http://schemas.microsoft.com/office/2007/relationships/hdphoto" Target="../media/hdphoto10.wdp"/></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19.emf"/><Relationship Id="rId5" Type="http://schemas.openxmlformats.org/officeDocument/2006/relationships/oleObject" Target="../embeddings/oleObject4.bin"/><Relationship Id="rId4" Type="http://schemas.openxmlformats.org/officeDocument/2006/relationships/image" Target="../media/image51.jpeg"/></Relationships>
</file>

<file path=ppt/slides/_rels/slide17.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slideLayout" Target="../slideLayouts/slideLayout59.xml"/><Relationship Id="rId7" Type="http://schemas.openxmlformats.org/officeDocument/2006/relationships/image" Target="../media/image19.emf"/><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oleObject" Target="../embeddings/oleObject4.bin"/><Relationship Id="rId11" Type="http://schemas.openxmlformats.org/officeDocument/2006/relationships/image" Target="../media/image76.png"/><Relationship Id="rId5" Type="http://schemas.openxmlformats.org/officeDocument/2006/relationships/image" Target="../media/image51.jpeg"/><Relationship Id="rId10" Type="http://schemas.openxmlformats.org/officeDocument/2006/relationships/image" Target="../media/image75.png"/><Relationship Id="rId4" Type="http://schemas.openxmlformats.org/officeDocument/2006/relationships/notesSlide" Target="../notesSlides/notesSlide11.xml"/><Relationship Id="rId9" Type="http://schemas.openxmlformats.org/officeDocument/2006/relationships/image" Target="../media/image74.png"/></Relationships>
</file>

<file path=ppt/slides/_rels/slide18.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slideLayout" Target="../slideLayouts/slideLayout59.xml"/><Relationship Id="rId7" Type="http://schemas.openxmlformats.org/officeDocument/2006/relationships/hyperlink" Target="https://gcsguyasis.fr/nos-missions/nos-projets-services/cybersecurite-protection-des-donnees/" TargetMode="Externa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19.emf"/><Relationship Id="rId5" Type="http://schemas.openxmlformats.org/officeDocument/2006/relationships/oleObject" Target="../embeddings/oleObject4.bin"/><Relationship Id="rId4" Type="http://schemas.openxmlformats.org/officeDocument/2006/relationships/image" Target="../media/image51.jpeg"/></Relationships>
</file>

<file path=ppt/slides/_rels/slide19.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slideLayout" Target="../slideLayouts/slideLayout59.xml"/><Relationship Id="rId7" Type="http://schemas.openxmlformats.org/officeDocument/2006/relationships/image" Target="../media/image19.emf"/><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oleObject" Target="../embeddings/oleObject4.bin"/><Relationship Id="rId5" Type="http://schemas.openxmlformats.org/officeDocument/2006/relationships/image" Target="../media/image51.jpeg"/><Relationship Id="rId4"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5.xml"/><Relationship Id="rId5" Type="http://schemas.openxmlformats.org/officeDocument/2006/relationships/image" Target="../media/image23.png"/><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3.xml"/><Relationship Id="rId1" Type="http://schemas.openxmlformats.org/officeDocument/2006/relationships/slideLayout" Target="../slideLayouts/slideLayout56.xml"/><Relationship Id="rId5" Type="http://schemas.openxmlformats.org/officeDocument/2006/relationships/image" Target="../media/image80.png"/><Relationship Id="rId4" Type="http://schemas.microsoft.com/office/2007/relationships/hdphoto" Target="../media/hdphoto11.wdp"/></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19.emf"/><Relationship Id="rId5" Type="http://schemas.openxmlformats.org/officeDocument/2006/relationships/oleObject" Target="../embeddings/oleObject5.bin"/><Relationship Id="rId4" Type="http://schemas.openxmlformats.org/officeDocument/2006/relationships/image" Target="../media/image51.jpeg"/></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4.xml"/><Relationship Id="rId1" Type="http://schemas.openxmlformats.org/officeDocument/2006/relationships/slideLayout" Target="../slideLayouts/slideLayout75.xml"/><Relationship Id="rId4" Type="http://schemas.microsoft.com/office/2018/10/relationships/comments" Target="../comments/modernComment_7FFFC985_C3489544.xml"/></Relationships>
</file>

<file path=ppt/slides/_rels/slide2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5.xml"/><Relationship Id="rId1" Type="http://schemas.openxmlformats.org/officeDocument/2006/relationships/slideLayout" Target="../slideLayouts/slideLayout75.xml"/><Relationship Id="rId6" Type="http://schemas.openxmlformats.org/officeDocument/2006/relationships/image" Target="../media/image57.svg"/><Relationship Id="rId5" Type="http://schemas.openxmlformats.org/officeDocument/2006/relationships/image" Target="../media/image83.png"/><Relationship Id="rId4" Type="http://schemas.openxmlformats.org/officeDocument/2006/relationships/image" Target="../media/image55.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45.svg"/><Relationship Id="rId18" Type="http://schemas.microsoft.com/office/2018/10/relationships/comments" Target="../comments/modernComment_7FFFC997_F710E890.xml"/><Relationship Id="rId3" Type="http://schemas.openxmlformats.org/officeDocument/2006/relationships/image" Target="../media/image84.png"/><Relationship Id="rId7" Type="http://schemas.openxmlformats.org/officeDocument/2006/relationships/image" Target="../media/image39.svg"/><Relationship Id="rId12" Type="http://schemas.openxmlformats.org/officeDocument/2006/relationships/image" Target="../media/image88.png"/><Relationship Id="rId17" Type="http://schemas.openxmlformats.org/officeDocument/2006/relationships/image" Target="../media/image49.svg"/><Relationship Id="rId2" Type="http://schemas.openxmlformats.org/officeDocument/2006/relationships/notesSlide" Target="../notesSlides/notesSlide17.xml"/><Relationship Id="rId16" Type="http://schemas.openxmlformats.org/officeDocument/2006/relationships/image" Target="../media/image90.png"/><Relationship Id="rId1" Type="http://schemas.openxmlformats.org/officeDocument/2006/relationships/slideLayout" Target="../slideLayouts/slideLayout75.xml"/><Relationship Id="rId6" Type="http://schemas.openxmlformats.org/officeDocument/2006/relationships/image" Target="../media/image85.png"/><Relationship Id="rId11" Type="http://schemas.openxmlformats.org/officeDocument/2006/relationships/image" Target="../media/image43.svg"/><Relationship Id="rId5" Type="http://schemas.openxmlformats.org/officeDocument/2006/relationships/image" Target="../media/image370.svg"/><Relationship Id="rId15" Type="http://schemas.openxmlformats.org/officeDocument/2006/relationships/image" Target="../media/image47.svg"/><Relationship Id="rId10" Type="http://schemas.openxmlformats.org/officeDocument/2006/relationships/image" Target="../media/image87.png"/><Relationship Id="rId9" Type="http://schemas.openxmlformats.org/officeDocument/2006/relationships/image" Target="../media/image41.svg"/><Relationship Id="rId14" Type="http://schemas.openxmlformats.org/officeDocument/2006/relationships/image" Target="../media/image89.png"/></Relationships>
</file>

<file path=ppt/slides/_rels/slide27.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notesSlide" Target="../notesSlides/notesSlide18.xml"/><Relationship Id="rId1" Type="http://schemas.openxmlformats.org/officeDocument/2006/relationships/slideLayout" Target="../slideLayouts/slideLayout91.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1.xml"/></Relationships>
</file>

<file path=ppt/slides/_rels/slide2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6.png"/><Relationship Id="rId7" Type="http://schemas.openxmlformats.org/officeDocument/2006/relationships/diagramColors" Target="../diagrams/colors1.xml"/><Relationship Id="rId2" Type="http://schemas.openxmlformats.org/officeDocument/2006/relationships/notesSlide" Target="../notesSlides/notesSlide20.xml"/><Relationship Id="rId1" Type="http://schemas.openxmlformats.org/officeDocument/2006/relationships/slideLayout" Target="../slideLayouts/slideLayout5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97.png"/></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21.xml"/><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3" Type="http://schemas.openxmlformats.org/officeDocument/2006/relationships/hyperlink" Target="mailto:ans-care@esante.gouv.fr" TargetMode="External"/><Relationship Id="rId2" Type="http://schemas.openxmlformats.org/officeDocument/2006/relationships/notesSlide" Target="../notesSlides/notesSlide22.xml"/><Relationship Id="rId1" Type="http://schemas.openxmlformats.org/officeDocument/2006/relationships/slideLayout" Target="../slideLayouts/slideLayout41.xml"/><Relationship Id="rId5" Type="http://schemas.openxmlformats.org/officeDocument/2006/relationships/image" Target="../media/image100.png"/><Relationship Id="rId4" Type="http://schemas.openxmlformats.org/officeDocument/2006/relationships/image" Target="../media/image99.png"/></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hyperlink" Target="https://esante.gouv.fr/strategie-nationale/cybersecurite?position&amp;keys=cAre&amp;pageNumber=1" TargetMode="External"/><Relationship Id="rId21" Type="http://schemas.openxmlformats.org/officeDocument/2006/relationships/image" Target="../media/image39.png"/><Relationship Id="rId7" Type="http://schemas.microsoft.com/office/2007/relationships/hdphoto" Target="../media/hdphoto2.wdp"/><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1.xml"/><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57.xml"/><Relationship Id="rId6" Type="http://schemas.openxmlformats.org/officeDocument/2006/relationships/image" Target="../media/image25.png"/><Relationship Id="rId11" Type="http://schemas.openxmlformats.org/officeDocument/2006/relationships/image" Target="../media/image29.png"/><Relationship Id="rId5" Type="http://schemas.microsoft.com/office/2007/relationships/hdphoto" Target="../media/hdphoto1.wdp"/><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4.png"/><Relationship Id="rId9" Type="http://schemas.openxmlformats.org/officeDocument/2006/relationships/image" Target="../media/image27.png"/><Relationship Id="rId14"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hyperlink" Target="https://esante.gouv.fr/strategie-nationale/cybersecurite?position&amp;keys=cAre&amp;pageNumber=1" TargetMode="External"/><Relationship Id="rId3" Type="http://schemas.openxmlformats.org/officeDocument/2006/relationships/image" Target="../media/image40.png"/><Relationship Id="rId7" Type="http://schemas.openxmlformats.org/officeDocument/2006/relationships/image" Target="../media/image37.sv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42.png"/><Relationship Id="rId5" Type="http://schemas.openxmlformats.org/officeDocument/2006/relationships/image" Target="../media/image35.svg"/><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56.xml"/><Relationship Id="rId6" Type="http://schemas.microsoft.com/office/2007/relationships/hdphoto" Target="../media/hdphoto4.wdp"/><Relationship Id="rId5" Type="http://schemas.openxmlformats.org/officeDocument/2006/relationships/image" Target="../media/image44.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46.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8" Type="http://schemas.openxmlformats.org/officeDocument/2006/relationships/hyperlink" Target="https://www.cyberveille-sante.gouv.fr/dossier-thematique/exercice-de-crise-cyber" TargetMode="External"/><Relationship Id="rId3" Type="http://schemas.openxmlformats.org/officeDocument/2006/relationships/image" Target="../media/image47.png"/><Relationship Id="rId7" Type="http://schemas.openxmlformats.org/officeDocument/2006/relationships/hyperlink" Target="https://www.cyberveille-sante.gouv.fr/dossier-thematique/exercice-regional"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49.jpeg"/><Relationship Id="rId5" Type="http://schemas.microsoft.com/office/2007/relationships/hdphoto" Target="../media/hdphoto7.wdp"/><Relationship Id="rId4" Type="http://schemas.openxmlformats.org/officeDocument/2006/relationships/image" Target="../media/image48.png"/><Relationship Id="rId9"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C80A71-AFCF-3A4F-BD3F-510A25E0644B}"/>
              </a:ext>
            </a:extLst>
          </p:cNvPr>
          <p:cNvSpPr>
            <a:spLocks noGrp="1"/>
          </p:cNvSpPr>
          <p:nvPr>
            <p:ph type="ctrTitle"/>
          </p:nvPr>
        </p:nvSpPr>
        <p:spPr>
          <a:xfrm>
            <a:off x="4848224" y="2183642"/>
            <a:ext cx="6760679" cy="2655057"/>
          </a:xfrm>
        </p:spPr>
        <p:txBody>
          <a:bodyPr/>
          <a:lstStyle/>
          <a:p>
            <a:r>
              <a:rPr lang="fr-FR" dirty="0">
                <a:latin typeface="Arial"/>
                <a:cs typeface="Arial"/>
              </a:rPr>
              <a:t>Programme CaRE</a:t>
            </a:r>
            <a:br>
              <a:rPr lang="fr-FR" dirty="0">
                <a:latin typeface="Arial"/>
                <a:cs typeface="Arial"/>
              </a:rPr>
            </a:br>
            <a:r>
              <a:rPr lang="fr-FR" sz="3200" b="0" dirty="0">
                <a:latin typeface="Arial"/>
                <a:cs typeface="Arial"/>
              </a:rPr>
              <a:t>Cybersécurité accélération et Résilience des Etablissements</a:t>
            </a:r>
            <a:r>
              <a:rPr lang="fr-FR" dirty="0">
                <a:latin typeface="Arial"/>
                <a:cs typeface="Arial"/>
              </a:rPr>
              <a:t/>
            </a:r>
            <a:br>
              <a:rPr lang="fr-FR" dirty="0">
                <a:latin typeface="Arial"/>
                <a:cs typeface="Arial"/>
              </a:rPr>
            </a:br>
            <a:r>
              <a:rPr lang="fr-FR" sz="3200" dirty="0">
                <a:solidFill>
                  <a:schemeClr val="tx1"/>
                </a:solidFill>
                <a:latin typeface="Arial"/>
                <a:cs typeface="Arial"/>
              </a:rPr>
              <a:t/>
            </a:r>
            <a:br>
              <a:rPr lang="fr-FR" sz="3200" dirty="0">
                <a:solidFill>
                  <a:schemeClr val="tx1"/>
                </a:solidFill>
                <a:latin typeface="Arial"/>
                <a:cs typeface="Arial"/>
              </a:rPr>
            </a:br>
            <a:r>
              <a:rPr lang="fr-FR" sz="3200" dirty="0">
                <a:solidFill>
                  <a:schemeClr val="tx1"/>
                </a:solidFill>
                <a:latin typeface="Arial"/>
                <a:cs typeface="Arial"/>
              </a:rPr>
              <a:t>Lancement du programme Care en Région Guyane</a:t>
            </a:r>
            <a:endParaRPr lang="en-US" dirty="0">
              <a:solidFill>
                <a:schemeClr val="tx1"/>
              </a:solidFill>
            </a:endParaRPr>
          </a:p>
        </p:txBody>
      </p:sp>
      <p:sp>
        <p:nvSpPr>
          <p:cNvPr id="4" name="Espace réservé de la date 3">
            <a:extLst>
              <a:ext uri="{FF2B5EF4-FFF2-40B4-BE49-F238E27FC236}">
                <a16:creationId xmlns:a16="http://schemas.microsoft.com/office/drawing/2014/main" id="{5E9F7E2A-0DD9-5209-D723-78F0E5738DA7}"/>
              </a:ext>
            </a:extLst>
          </p:cNvPr>
          <p:cNvSpPr>
            <a:spLocks noGrp="1"/>
          </p:cNvSpPr>
          <p:nvPr>
            <p:ph type="dt" sz="half" idx="10"/>
          </p:nvPr>
        </p:nvSpPr>
        <p:spPr/>
        <p:txBody>
          <a:bodyPr/>
          <a:lstStyle/>
          <a:p>
            <a:r>
              <a:rPr lang="fr-FR" dirty="0" smtClean="0"/>
              <a:t>29/02/2024</a:t>
            </a:r>
            <a:endParaRPr lang="fr-FR" dirty="0"/>
          </a:p>
        </p:txBody>
      </p:sp>
      <p:sp>
        <p:nvSpPr>
          <p:cNvPr id="5" name="Espace réservé du pied de page 4">
            <a:extLst>
              <a:ext uri="{FF2B5EF4-FFF2-40B4-BE49-F238E27FC236}">
                <a16:creationId xmlns:a16="http://schemas.microsoft.com/office/drawing/2014/main" id="{D7AB4386-757C-5A56-D598-838C83DD855C}"/>
              </a:ext>
            </a:extLst>
          </p:cNvPr>
          <p:cNvSpPr>
            <a:spLocks noGrp="1"/>
          </p:cNvSpPr>
          <p:nvPr>
            <p:ph type="ftr" sz="quarter" idx="14"/>
          </p:nvPr>
        </p:nvSpPr>
        <p:spPr/>
        <p:txBody>
          <a:bodyPr/>
          <a:lstStyle/>
          <a:p>
            <a:r>
              <a:rPr lang="fr-FR" dirty="0" smtClean="0"/>
              <a:t>Présentation CaRE Guyane</a:t>
            </a:r>
            <a:endParaRPr lang="fr-FR" dirty="0"/>
          </a:p>
        </p:txBody>
      </p:sp>
      <p:sp>
        <p:nvSpPr>
          <p:cNvPr id="6" name="Espace réservé du numéro de diapositive 5">
            <a:extLst>
              <a:ext uri="{FF2B5EF4-FFF2-40B4-BE49-F238E27FC236}">
                <a16:creationId xmlns:a16="http://schemas.microsoft.com/office/drawing/2014/main" id="{01D07AE5-6731-049B-F3B8-3C321D21EEFE}"/>
              </a:ext>
            </a:extLst>
          </p:cNvPr>
          <p:cNvSpPr>
            <a:spLocks noGrp="1"/>
          </p:cNvSpPr>
          <p:nvPr>
            <p:ph type="sldNum" sz="quarter" idx="12"/>
          </p:nvPr>
        </p:nvSpPr>
        <p:spPr/>
        <p:txBody>
          <a:bodyPr/>
          <a:lstStyle/>
          <a:p>
            <a:fld id="{4A897389-FDC9-4B4F-9058-9FB9E4529928}" type="slidenum">
              <a:rPr lang="fr-FR" smtClean="0"/>
              <a:pPr/>
              <a:t>1</a:t>
            </a:fld>
            <a:endParaRPr lang="fr-FR" sz="1000"/>
          </a:p>
        </p:txBody>
      </p:sp>
      <p:pic>
        <p:nvPicPr>
          <p:cNvPr id="8" name="Image 7">
            <a:extLst>
              <a:ext uri="{FF2B5EF4-FFF2-40B4-BE49-F238E27FC236}">
                <a16:creationId xmlns:a16="http://schemas.microsoft.com/office/drawing/2014/main" id="{9D861180-1510-FBFA-3852-F5A484979AE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4937" y="1386622"/>
            <a:ext cx="4343410" cy="4705476"/>
          </a:xfrm>
          <a:prstGeom prst="rect">
            <a:avLst/>
          </a:prstGeom>
          <a:ln>
            <a:solidFill>
              <a:schemeClr val="bg1">
                <a:lumMod val="75000"/>
              </a:schemeClr>
            </a:solidFill>
          </a:ln>
        </p:spPr>
      </p:pic>
      <p:sp>
        <p:nvSpPr>
          <p:cNvPr id="9" name="Espace réservé de la date 3">
            <a:extLst>
              <a:ext uri="{FF2B5EF4-FFF2-40B4-BE49-F238E27FC236}">
                <a16:creationId xmlns:a16="http://schemas.microsoft.com/office/drawing/2014/main" id="{45E29041-9056-3EC9-AAAE-38428FBBA5D9}"/>
              </a:ext>
            </a:extLst>
          </p:cNvPr>
          <p:cNvSpPr txBox="1">
            <a:spLocks/>
          </p:cNvSpPr>
          <p:nvPr/>
        </p:nvSpPr>
        <p:spPr>
          <a:xfrm>
            <a:off x="4904973" y="5232399"/>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t>29/02/2024</a:t>
            </a:r>
            <a:endParaRPr lang="fr-FR" sz="1200" dirty="0"/>
          </a:p>
        </p:txBody>
      </p:sp>
    </p:spTree>
    <p:extLst>
      <p:ext uri="{BB962C8B-B14F-4D97-AF65-F5344CB8AC3E}">
        <p14:creationId xmlns:p14="http://schemas.microsoft.com/office/powerpoint/2010/main" val="1440851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6" name="think-cell data - do not delete"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3" name="Diapositive think-cell" r:id="rId6" imgW="425" imgH="424" progId="TCLayout.ActiveDocument.1">
                  <p:embed/>
                </p:oleObj>
              </mc:Choice>
              <mc:Fallback>
                <p:oleObj name="Diapositive think-cell" r:id="rId6" imgW="425" imgH="424" progId="TCLayout.ActiveDocument.1">
                  <p:embed/>
                  <p:pic>
                    <p:nvPicPr>
                      <p:cNvPr id="6" name="think-cell data - do not delete"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Espace réservé du contenu 4"/>
          <p:cNvSpPr>
            <a:spLocks noGrp="1"/>
          </p:cNvSpPr>
          <p:nvPr>
            <p:ph idx="1"/>
          </p:nvPr>
        </p:nvSpPr>
        <p:spPr/>
        <p:txBody>
          <a:bodyPr/>
          <a:lstStyle/>
          <a:p>
            <a:r>
              <a:rPr lang="fr-FR" dirty="0"/>
              <a:t>Révision des CPOM des établissements avec intégration des objectifs CYBER</a:t>
            </a:r>
          </a:p>
          <a:p>
            <a:r>
              <a:rPr lang="fr-FR" dirty="0"/>
              <a:t>Accompagnement de toutes les structures dans la réalisation du </a:t>
            </a:r>
            <a:r>
              <a:rPr lang="fr-FR" b="1" dirty="0"/>
              <a:t>1</a:t>
            </a:r>
            <a:r>
              <a:rPr lang="fr-FR" b="1" baseline="30000" dirty="0"/>
              <a:t>er</a:t>
            </a:r>
            <a:r>
              <a:rPr lang="fr-FR" b="1" dirty="0"/>
              <a:t> exercice</a:t>
            </a:r>
            <a:r>
              <a:rPr lang="fr-FR" dirty="0"/>
              <a:t> de crise cyber</a:t>
            </a:r>
          </a:p>
          <a:p>
            <a:r>
              <a:rPr lang="fr-FR" dirty="0"/>
              <a:t>En cours de réflexion: accompagnement d’un site pilote pour la formation sur le PCA/PRA et l’élaboration du PCA/PRA</a:t>
            </a:r>
          </a:p>
        </p:txBody>
      </p:sp>
      <p:sp>
        <p:nvSpPr>
          <p:cNvPr id="2" name="Titre 1">
            <a:extLst>
              <a:ext uri="{FF2B5EF4-FFF2-40B4-BE49-F238E27FC236}">
                <a16:creationId xmlns:a16="http://schemas.microsoft.com/office/drawing/2014/main" id="{211860F5-B1DA-D0D2-1A0E-29CA66FA2A10}"/>
              </a:ext>
            </a:extLst>
          </p:cNvPr>
          <p:cNvSpPr txBox="1">
            <a:spLocks/>
          </p:cNvSpPr>
          <p:nvPr/>
        </p:nvSpPr>
        <p:spPr>
          <a:xfrm>
            <a:off x="4783015" y="92689"/>
            <a:ext cx="7301133" cy="14767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Arial Narrow" panose="020B0606020202030204" pitchFamily="34" charset="0"/>
                <a:ea typeface="+mj-ea"/>
                <a:cs typeface="+mj-cs"/>
              </a:rPr>
              <a:t>Axe 1 : Gouvernance et résilience – en Guyane</a:t>
            </a:r>
          </a:p>
        </p:txBody>
      </p:sp>
    </p:spTree>
    <p:extLst>
      <p:ext uri="{BB962C8B-B14F-4D97-AF65-F5344CB8AC3E}">
        <p14:creationId xmlns:p14="http://schemas.microsoft.com/office/powerpoint/2010/main" val="312737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44" name="Google Shape;344;p24">
            <a:extLst>
              <a:ext uri="{FF2B5EF4-FFF2-40B4-BE49-F238E27FC236}">
                <a16:creationId xmlns:a16="http://schemas.microsoft.com/office/drawing/2014/main" id="{63DCA40A-5FD0-AA79-EE80-619D41E39A74}"/>
              </a:ext>
            </a:extLst>
          </p:cNvPr>
          <p:cNvSpPr/>
          <p:nvPr/>
        </p:nvSpPr>
        <p:spPr>
          <a:xfrm>
            <a:off x="3770764" y="2158344"/>
            <a:ext cx="1232599" cy="336346"/>
          </a:xfrm>
          <a:custGeom>
            <a:avLst/>
            <a:gdLst/>
            <a:ahLst/>
            <a:cxnLst/>
            <a:rect l="l" t="t" r="r" b="b"/>
            <a:pathLst>
              <a:path w="55140" h="17346" extrusionOk="0">
                <a:moveTo>
                  <a:pt x="55140" y="0"/>
                </a:moveTo>
                <a:lnTo>
                  <a:pt x="0" y="0"/>
                </a:lnTo>
                <a:lnTo>
                  <a:pt x="0" y="11675"/>
                </a:lnTo>
                <a:cubicBezTo>
                  <a:pt x="0" y="14811"/>
                  <a:pt x="2569" y="17346"/>
                  <a:pt x="5704" y="17346"/>
                </a:cubicBezTo>
                <a:lnTo>
                  <a:pt x="55140" y="17346"/>
                </a:lnTo>
                <a:close/>
              </a:path>
            </a:pathLst>
          </a:custGeom>
          <a:solidFill>
            <a:schemeClr val="accent1">
              <a:lumMod val="90000"/>
              <a:lumOff val="10000"/>
            </a:scheme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 name="Rectangle 17">
            <a:extLst>
              <a:ext uri="{FF2B5EF4-FFF2-40B4-BE49-F238E27FC236}">
                <a16:creationId xmlns:a16="http://schemas.microsoft.com/office/drawing/2014/main" id="{E705DC8B-BF73-1E3F-A044-E5CD6CB4B589}"/>
              </a:ext>
            </a:extLst>
          </p:cNvPr>
          <p:cNvSpPr/>
          <p:nvPr/>
        </p:nvSpPr>
        <p:spPr>
          <a:xfrm>
            <a:off x="3958891" y="2251997"/>
            <a:ext cx="7565136" cy="761334"/>
          </a:xfrm>
          <a:prstGeom prst="rect">
            <a:avLst/>
          </a:prstGeom>
          <a:solidFill>
            <a:srgbClr val="FFFFFF">
              <a:lumMod val="95000"/>
            </a:srgbClr>
          </a:solidFill>
          <a:ln w="12700" cap="flat" cmpd="sng" algn="ctr">
            <a:solidFill>
              <a:schemeClr val="bg1">
                <a:lumMod val="85000"/>
              </a:schemeClr>
            </a:solidFill>
            <a:prstDash val="solid"/>
            <a:miter lim="800000"/>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Image 20">
            <a:hlinkClick r:id="rId3"/>
            <a:extLst>
              <a:ext uri="{FF2B5EF4-FFF2-40B4-BE49-F238E27FC236}">
                <a16:creationId xmlns:a16="http://schemas.microsoft.com/office/drawing/2014/main" id="{27B8873C-73E6-1857-4DE9-80D0CD50BFCE}"/>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0222469" y="2272167"/>
            <a:ext cx="1177511" cy="741163"/>
          </a:xfrm>
          <a:prstGeom prst="rect">
            <a:avLst/>
          </a:prstGeom>
        </p:spPr>
      </p:pic>
      <p:sp>
        <p:nvSpPr>
          <p:cNvPr id="31" name="ZoneTexte 30">
            <a:extLst>
              <a:ext uri="{FF2B5EF4-FFF2-40B4-BE49-F238E27FC236}">
                <a16:creationId xmlns:a16="http://schemas.microsoft.com/office/drawing/2014/main" id="{27B447A4-A337-768C-2C89-90CDB5A640B0}"/>
              </a:ext>
            </a:extLst>
          </p:cNvPr>
          <p:cNvSpPr txBox="1"/>
          <p:nvPr/>
        </p:nvSpPr>
        <p:spPr>
          <a:xfrm>
            <a:off x="917056" y="1443726"/>
            <a:ext cx="3064728" cy="338554"/>
          </a:xfrm>
          <a:prstGeom prst="rect">
            <a:avLst/>
          </a:prstGeom>
          <a:noFill/>
        </p:spPr>
        <p:txBody>
          <a:bodyPr wrap="square">
            <a:spAutoFit/>
          </a:bodyPr>
          <a:lstStyle/>
          <a:p>
            <a:pPr algn="ctr">
              <a:buClr>
                <a:schemeClr val="dk1"/>
              </a:buClr>
              <a:buSzPts val="1100"/>
            </a:pPr>
            <a:r>
              <a:rPr lang="fr-FR" sz="1600" b="1" u="sng">
                <a:solidFill>
                  <a:srgbClr val="4CBAB6"/>
                </a:solidFill>
                <a:latin typeface="Arial" panose="020B0604020202020204" pitchFamily="34" charset="0"/>
                <a:cs typeface="Arial" panose="020B0604020202020204" pitchFamily="34" charset="0"/>
              </a:rPr>
              <a:t>Ressources et mutualisation</a:t>
            </a:r>
          </a:p>
        </p:txBody>
      </p:sp>
      <p:pic>
        <p:nvPicPr>
          <p:cNvPr id="32" name="Image 31">
            <a:extLst>
              <a:ext uri="{FF2B5EF4-FFF2-40B4-BE49-F238E27FC236}">
                <a16:creationId xmlns:a16="http://schemas.microsoft.com/office/drawing/2014/main" id="{0BA42BF4-50FC-5775-25BA-65E82A57D240}"/>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4233" b="94709" l="8743" r="94536">
                        <a14:foregroundMark x1="54645" y1="55026" x2="54645" y2="55026"/>
                        <a14:foregroundMark x1="53005" y1="48148" x2="53005" y2="48148"/>
                        <a14:foregroundMark x1="60656" y1="47619" x2="60656" y2="47619"/>
                        <a14:foregroundMark x1="51913" y1="35979" x2="51913" y2="35979"/>
                        <a14:foregroundMark x1="68306" y1="51323" x2="68306" y2="51323"/>
                        <a14:foregroundMark x1="63388" y1="63492" x2="63388" y2="63492"/>
                        <a14:foregroundMark x1="50820" y1="67725" x2="50820" y2="67725"/>
                        <a14:foregroundMark x1="39891" y1="63492" x2="39891" y2="63492"/>
                        <a14:foregroundMark x1="34426" y1="51852" x2="34426" y2="51852"/>
                        <a14:foregroundMark x1="62842" y1="39683" x2="62842" y2="39683"/>
                        <a14:foregroundMark x1="75956" y1="24868" x2="75956" y2="24868"/>
                        <a14:foregroundMark x1="75410" y1="19048" x2="75410" y2="19048"/>
                        <a14:foregroundMark x1="82514" y1="18519" x2="82514" y2="18519"/>
                        <a14:foregroundMark x1="80874" y1="6878" x2="80874" y2="6878"/>
                        <a14:foregroundMark x1="74863" y1="17460" x2="74863" y2="17460"/>
                        <a14:foregroundMark x1="51366" y1="6349" x2="51366" y2="6349"/>
                        <a14:foregroundMark x1="91257" y1="59788" x2="91257" y2="59788"/>
                        <a14:foregroundMark x1="49180" y1="92063" x2="49180" y2="92063"/>
                        <a14:foregroundMark x1="72678" y1="4233" x2="72678" y2="4233"/>
                        <a14:foregroundMark x1="73224" y1="5291" x2="73224" y2="5291"/>
                        <a14:foregroundMark x1="74863" y1="11111" x2="74863" y2="11111"/>
                        <a14:foregroundMark x1="52459" y1="95238" x2="52459" y2="95238"/>
                        <a14:foregroundMark x1="94536" y1="62963" x2="94536" y2="62963"/>
                        <a14:foregroundMark x1="8743" y1="55556" x2="8743" y2="55556"/>
                      </a14:backgroundRemoval>
                    </a14:imgEffect>
                  </a14:imgLayer>
                </a14:imgProps>
              </a:ext>
              <a:ext uri="{28A0092B-C50C-407E-A947-70E740481C1C}">
                <a14:useLocalDpi xmlns:a14="http://schemas.microsoft.com/office/drawing/2010/main"/>
              </a:ext>
            </a:extLst>
          </a:blip>
          <a:stretch>
            <a:fillRect/>
          </a:stretch>
        </p:blipFill>
        <p:spPr>
          <a:xfrm>
            <a:off x="406545" y="1328509"/>
            <a:ext cx="522857" cy="540000"/>
          </a:xfrm>
          <a:prstGeom prst="rect">
            <a:avLst/>
          </a:prstGeom>
        </p:spPr>
      </p:pic>
      <p:pic>
        <p:nvPicPr>
          <p:cNvPr id="33" name="Image 32" descr="Photographe éditant des photos sur un ordinateur de bureau">
            <a:extLst>
              <a:ext uri="{FF2B5EF4-FFF2-40B4-BE49-F238E27FC236}">
                <a16:creationId xmlns:a16="http://schemas.microsoft.com/office/drawing/2014/main" id="{049E631D-8D8E-C06F-913B-3765E581A42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56316" y="2891880"/>
            <a:ext cx="2937212" cy="1957666"/>
          </a:xfrm>
          <a:prstGeom prst="rect">
            <a:avLst/>
          </a:prstGeom>
          <a:ln>
            <a:solidFill>
              <a:schemeClr val="bg1">
                <a:lumMod val="95000"/>
              </a:schemeClr>
            </a:solidFill>
          </a:ln>
        </p:spPr>
      </p:pic>
      <p:sp>
        <p:nvSpPr>
          <p:cNvPr id="43" name="ZoneTexte 42">
            <a:extLst>
              <a:ext uri="{FF2B5EF4-FFF2-40B4-BE49-F238E27FC236}">
                <a16:creationId xmlns:a16="http://schemas.microsoft.com/office/drawing/2014/main" id="{320808D3-5549-9B76-BCD5-0DF589D2024C}"/>
              </a:ext>
            </a:extLst>
          </p:cNvPr>
          <p:cNvSpPr txBox="1"/>
          <p:nvPr/>
        </p:nvSpPr>
        <p:spPr>
          <a:xfrm>
            <a:off x="4195404" y="2411917"/>
            <a:ext cx="4999396" cy="461665"/>
          </a:xfrm>
          <a:prstGeom prst="rect">
            <a:avLst/>
          </a:prstGeom>
          <a:noFill/>
        </p:spPr>
        <p:txBody>
          <a:bodyPr wrap="square">
            <a:spAutoFit/>
          </a:bodyPr>
          <a:lstStyle/>
          <a:p>
            <a:pPr marL="171450" indent="-171450" algn="just">
              <a:buFont typeface="Arial" panose="020B0604020202020204" pitchFamily="34" charset="0"/>
              <a:buChar char="•"/>
            </a:pPr>
            <a:r>
              <a:rPr lang="fr-FR" sz="1200" i="1">
                <a:latin typeface="Arial" panose="020B0604020202020204" pitchFamily="34" charset="0"/>
                <a:cs typeface="Arial" panose="020B0604020202020204" pitchFamily="34" charset="0"/>
              </a:rPr>
              <a:t>Recensement de l’ensemble des offres existantes à destination des ES dans un catalogue dédié disponible sur le site de l’ANS</a:t>
            </a:r>
          </a:p>
        </p:txBody>
      </p:sp>
      <p:sp>
        <p:nvSpPr>
          <p:cNvPr id="45" name="Google Shape;348;p24">
            <a:extLst>
              <a:ext uri="{FF2B5EF4-FFF2-40B4-BE49-F238E27FC236}">
                <a16:creationId xmlns:a16="http://schemas.microsoft.com/office/drawing/2014/main" id="{C7AC693C-B33A-2639-8568-A577A8E27DF4}"/>
              </a:ext>
            </a:extLst>
          </p:cNvPr>
          <p:cNvSpPr/>
          <p:nvPr/>
        </p:nvSpPr>
        <p:spPr>
          <a:xfrm>
            <a:off x="3770763" y="1963007"/>
            <a:ext cx="2580651" cy="430797"/>
          </a:xfrm>
          <a:custGeom>
            <a:avLst/>
            <a:gdLst/>
            <a:ahLst/>
            <a:cxnLst/>
            <a:rect l="l" t="t" r="r" b="b"/>
            <a:pathLst>
              <a:path w="55140" h="22217" extrusionOk="0">
                <a:moveTo>
                  <a:pt x="5704" y="0"/>
                </a:moveTo>
                <a:cubicBezTo>
                  <a:pt x="2569" y="0"/>
                  <a:pt x="0" y="2536"/>
                  <a:pt x="0" y="5671"/>
                </a:cubicBezTo>
                <a:lnTo>
                  <a:pt x="0" y="22216"/>
                </a:lnTo>
                <a:cubicBezTo>
                  <a:pt x="0" y="19514"/>
                  <a:pt x="2202" y="17313"/>
                  <a:pt x="4904" y="17313"/>
                </a:cubicBezTo>
                <a:lnTo>
                  <a:pt x="5971" y="17313"/>
                </a:lnTo>
                <a:lnTo>
                  <a:pt x="9073" y="17313"/>
                </a:lnTo>
                <a:lnTo>
                  <a:pt x="46467" y="17313"/>
                </a:lnTo>
                <a:cubicBezTo>
                  <a:pt x="51237" y="17313"/>
                  <a:pt x="55140" y="13443"/>
                  <a:pt x="55140" y="8640"/>
                </a:cubicBezTo>
                <a:lnTo>
                  <a:pt x="55140" y="8640"/>
                </a:lnTo>
                <a:cubicBezTo>
                  <a:pt x="55140" y="3870"/>
                  <a:pt x="51237" y="0"/>
                  <a:pt x="46467" y="0"/>
                </a:cubicBezTo>
                <a:close/>
              </a:path>
            </a:pathLst>
          </a:custGeom>
          <a:solidFill>
            <a:srgbClr val="4CBAB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ZoneTexte 45">
            <a:extLst>
              <a:ext uri="{FF2B5EF4-FFF2-40B4-BE49-F238E27FC236}">
                <a16:creationId xmlns:a16="http://schemas.microsoft.com/office/drawing/2014/main" id="{62E867FE-D9D8-7470-1CD5-A92BF7FCF975}"/>
              </a:ext>
            </a:extLst>
          </p:cNvPr>
          <p:cNvSpPr txBox="1"/>
          <p:nvPr/>
        </p:nvSpPr>
        <p:spPr>
          <a:xfrm>
            <a:off x="3709357" y="1981120"/>
            <a:ext cx="2580651" cy="307777"/>
          </a:xfrm>
          <a:prstGeom prst="rect">
            <a:avLst/>
          </a:prstGeom>
          <a:noFill/>
        </p:spPr>
        <p:txBody>
          <a:bodyPr wrap="square">
            <a:spAutoFit/>
          </a:bodyPr>
          <a:lstStyle/>
          <a:p>
            <a:pPr algn="ctr" fontAlgn="ctr">
              <a:spcBef>
                <a:spcPts val="300"/>
              </a:spcBef>
            </a:pPr>
            <a:r>
              <a:rPr lang="fr-FR" sz="1400" b="1" kern="0">
                <a:solidFill>
                  <a:schemeClr val="bg1"/>
                </a:solidFill>
                <a:latin typeface="Arial" panose="020B0604020202020204"/>
                <a:cs typeface="Arial"/>
              </a:rPr>
              <a:t>Catalogue des offres cyber</a:t>
            </a:r>
          </a:p>
        </p:txBody>
      </p:sp>
      <p:sp>
        <p:nvSpPr>
          <p:cNvPr id="20" name="Flèche : droite 19">
            <a:extLst>
              <a:ext uri="{FF2B5EF4-FFF2-40B4-BE49-F238E27FC236}">
                <a16:creationId xmlns:a16="http://schemas.microsoft.com/office/drawing/2014/main" id="{4A443352-90BE-C57A-582E-374B0CC83144}"/>
              </a:ext>
            </a:extLst>
          </p:cNvPr>
          <p:cNvSpPr/>
          <p:nvPr/>
        </p:nvSpPr>
        <p:spPr>
          <a:xfrm>
            <a:off x="4036429" y="2459868"/>
            <a:ext cx="324000" cy="213064"/>
          </a:xfrm>
          <a:prstGeom prst="rightArrow">
            <a:avLst/>
          </a:prstGeom>
          <a:solidFill>
            <a:srgbClr val="4CBAB6"/>
          </a:solidFill>
          <a:ln w="12700" cap="flat" cmpd="sng" algn="ctr">
            <a:noFill/>
            <a:prstDash val="solid"/>
            <a:miter lim="800000"/>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Google Shape;344;p24">
            <a:extLst>
              <a:ext uri="{FF2B5EF4-FFF2-40B4-BE49-F238E27FC236}">
                <a16:creationId xmlns:a16="http://schemas.microsoft.com/office/drawing/2014/main" id="{E90663EC-753A-5A36-E334-64996349591C}"/>
              </a:ext>
            </a:extLst>
          </p:cNvPr>
          <p:cNvSpPr/>
          <p:nvPr/>
        </p:nvSpPr>
        <p:spPr>
          <a:xfrm>
            <a:off x="3793657" y="4931806"/>
            <a:ext cx="1232599" cy="336346"/>
          </a:xfrm>
          <a:custGeom>
            <a:avLst/>
            <a:gdLst/>
            <a:ahLst/>
            <a:cxnLst/>
            <a:rect l="l" t="t" r="r" b="b"/>
            <a:pathLst>
              <a:path w="55140" h="17346" extrusionOk="0">
                <a:moveTo>
                  <a:pt x="55140" y="0"/>
                </a:moveTo>
                <a:lnTo>
                  <a:pt x="0" y="0"/>
                </a:lnTo>
                <a:lnTo>
                  <a:pt x="0" y="11675"/>
                </a:lnTo>
                <a:cubicBezTo>
                  <a:pt x="0" y="14811"/>
                  <a:pt x="2569" y="17346"/>
                  <a:pt x="5704" y="17346"/>
                </a:cubicBezTo>
                <a:lnTo>
                  <a:pt x="55140" y="17346"/>
                </a:lnTo>
                <a:close/>
              </a:path>
            </a:pathLst>
          </a:custGeom>
          <a:solidFill>
            <a:schemeClr val="accent1">
              <a:lumMod val="90000"/>
              <a:lumOff val="10000"/>
            </a:scheme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8" name="Rectangle 47">
            <a:extLst>
              <a:ext uri="{FF2B5EF4-FFF2-40B4-BE49-F238E27FC236}">
                <a16:creationId xmlns:a16="http://schemas.microsoft.com/office/drawing/2014/main" id="{0FA74C22-8487-573B-EA69-3A8DDED14B5D}"/>
              </a:ext>
            </a:extLst>
          </p:cNvPr>
          <p:cNvSpPr/>
          <p:nvPr/>
        </p:nvSpPr>
        <p:spPr>
          <a:xfrm>
            <a:off x="3981784" y="4883414"/>
            <a:ext cx="7518371" cy="987953"/>
          </a:xfrm>
          <a:prstGeom prst="rect">
            <a:avLst/>
          </a:prstGeom>
          <a:solidFill>
            <a:srgbClr val="FFFFFF">
              <a:lumMod val="95000"/>
            </a:srgbClr>
          </a:solidFill>
          <a:ln w="12700" cap="flat" cmpd="sng" algn="ctr">
            <a:solidFill>
              <a:schemeClr val="bg1">
                <a:lumMod val="85000"/>
              </a:schemeClr>
            </a:solidFill>
            <a:prstDash val="solid"/>
            <a:miter lim="800000"/>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ZoneTexte 49">
            <a:extLst>
              <a:ext uri="{FF2B5EF4-FFF2-40B4-BE49-F238E27FC236}">
                <a16:creationId xmlns:a16="http://schemas.microsoft.com/office/drawing/2014/main" id="{416562B2-EBAD-2CF6-B126-C1416D7CDCB1}"/>
              </a:ext>
            </a:extLst>
          </p:cNvPr>
          <p:cNvSpPr txBox="1"/>
          <p:nvPr/>
        </p:nvSpPr>
        <p:spPr>
          <a:xfrm>
            <a:off x="3769288" y="5158747"/>
            <a:ext cx="6087440" cy="461665"/>
          </a:xfrm>
          <a:prstGeom prst="rect">
            <a:avLst/>
          </a:prstGeom>
          <a:noFill/>
        </p:spPr>
        <p:txBody>
          <a:bodyPr wrap="square">
            <a:spAutoFit/>
          </a:bodyPr>
          <a:lstStyle/>
          <a:p>
            <a:pPr marL="628650" marR="0" lvl="1"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Construction avec les ARS et GRADeS des missions prioritaires à porter par les régions en matière de cybersécurité</a:t>
            </a:r>
          </a:p>
        </p:txBody>
      </p:sp>
      <p:sp>
        <p:nvSpPr>
          <p:cNvPr id="51" name="Google Shape;348;p24">
            <a:extLst>
              <a:ext uri="{FF2B5EF4-FFF2-40B4-BE49-F238E27FC236}">
                <a16:creationId xmlns:a16="http://schemas.microsoft.com/office/drawing/2014/main" id="{EC32CF3A-F627-F678-4F41-DD9492DF05F1}"/>
              </a:ext>
            </a:extLst>
          </p:cNvPr>
          <p:cNvSpPr/>
          <p:nvPr/>
        </p:nvSpPr>
        <p:spPr>
          <a:xfrm>
            <a:off x="3793656" y="4608553"/>
            <a:ext cx="2580651" cy="558714"/>
          </a:xfrm>
          <a:custGeom>
            <a:avLst/>
            <a:gdLst/>
            <a:ahLst/>
            <a:cxnLst/>
            <a:rect l="l" t="t" r="r" b="b"/>
            <a:pathLst>
              <a:path w="55140" h="22217" extrusionOk="0">
                <a:moveTo>
                  <a:pt x="5704" y="0"/>
                </a:moveTo>
                <a:cubicBezTo>
                  <a:pt x="2569" y="0"/>
                  <a:pt x="0" y="2536"/>
                  <a:pt x="0" y="5671"/>
                </a:cubicBezTo>
                <a:lnTo>
                  <a:pt x="0" y="22216"/>
                </a:lnTo>
                <a:cubicBezTo>
                  <a:pt x="0" y="19514"/>
                  <a:pt x="2202" y="17313"/>
                  <a:pt x="4904" y="17313"/>
                </a:cubicBezTo>
                <a:lnTo>
                  <a:pt x="5971" y="17313"/>
                </a:lnTo>
                <a:lnTo>
                  <a:pt x="9073" y="17313"/>
                </a:lnTo>
                <a:lnTo>
                  <a:pt x="46467" y="17313"/>
                </a:lnTo>
                <a:cubicBezTo>
                  <a:pt x="51237" y="17313"/>
                  <a:pt x="55140" y="13443"/>
                  <a:pt x="55140" y="8640"/>
                </a:cubicBezTo>
                <a:lnTo>
                  <a:pt x="55140" y="8640"/>
                </a:lnTo>
                <a:cubicBezTo>
                  <a:pt x="55140" y="3870"/>
                  <a:pt x="51237" y="0"/>
                  <a:pt x="46467" y="0"/>
                </a:cubicBezTo>
                <a:close/>
              </a:path>
            </a:pathLst>
          </a:custGeom>
          <a:solidFill>
            <a:srgbClr val="4CBAB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ZoneTexte 51">
            <a:extLst>
              <a:ext uri="{FF2B5EF4-FFF2-40B4-BE49-F238E27FC236}">
                <a16:creationId xmlns:a16="http://schemas.microsoft.com/office/drawing/2014/main" id="{FC345FC4-B264-03D0-5B08-E201A2AF7E96}"/>
              </a:ext>
            </a:extLst>
          </p:cNvPr>
          <p:cNvSpPr txBox="1"/>
          <p:nvPr/>
        </p:nvSpPr>
        <p:spPr>
          <a:xfrm>
            <a:off x="3793655" y="4600801"/>
            <a:ext cx="2580651" cy="461665"/>
          </a:xfrm>
          <a:prstGeom prst="rect">
            <a:avLst/>
          </a:prstGeom>
          <a:noFill/>
        </p:spPr>
        <p:txBody>
          <a:bodyPr wrap="square">
            <a:spAutoFit/>
          </a:bodyPr>
          <a:lstStyle/>
          <a:p>
            <a:pPr algn="ctr" fontAlgn="ctr">
              <a:spcBef>
                <a:spcPts val="300"/>
              </a:spcBef>
            </a:pPr>
            <a:r>
              <a:rPr lang="fr-FR" sz="1200" b="1" kern="0">
                <a:solidFill>
                  <a:schemeClr val="bg1"/>
                </a:solidFill>
                <a:latin typeface="Arial" panose="020B0604020202020204"/>
                <a:cs typeface="Arial"/>
              </a:rPr>
              <a:t>Financement de la cybersécurité en région (CRRC)</a:t>
            </a:r>
          </a:p>
        </p:txBody>
      </p:sp>
      <p:sp>
        <p:nvSpPr>
          <p:cNvPr id="53" name="Flèche : droite 52">
            <a:extLst>
              <a:ext uri="{FF2B5EF4-FFF2-40B4-BE49-F238E27FC236}">
                <a16:creationId xmlns:a16="http://schemas.microsoft.com/office/drawing/2014/main" id="{6E994407-62F7-7248-1AFF-1E1F838FB7F8}"/>
              </a:ext>
            </a:extLst>
          </p:cNvPr>
          <p:cNvSpPr/>
          <p:nvPr/>
        </p:nvSpPr>
        <p:spPr>
          <a:xfrm>
            <a:off x="4085956" y="5206698"/>
            <a:ext cx="324000" cy="213064"/>
          </a:xfrm>
          <a:prstGeom prst="rightArrow">
            <a:avLst/>
          </a:prstGeom>
          <a:solidFill>
            <a:srgbClr val="4CBAB6"/>
          </a:solidFill>
          <a:ln w="12700" cap="flat" cmpd="sng" algn="ctr">
            <a:noFill/>
            <a:prstDash val="solid"/>
            <a:miter lim="800000"/>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Google Shape;344;p24">
            <a:extLst>
              <a:ext uri="{FF2B5EF4-FFF2-40B4-BE49-F238E27FC236}">
                <a16:creationId xmlns:a16="http://schemas.microsoft.com/office/drawing/2014/main" id="{E48CE535-9C12-F7F9-F5CA-8A3FE434FE60}"/>
              </a:ext>
            </a:extLst>
          </p:cNvPr>
          <p:cNvSpPr/>
          <p:nvPr/>
        </p:nvSpPr>
        <p:spPr>
          <a:xfrm>
            <a:off x="3817529" y="3590613"/>
            <a:ext cx="1232599" cy="336346"/>
          </a:xfrm>
          <a:custGeom>
            <a:avLst/>
            <a:gdLst/>
            <a:ahLst/>
            <a:cxnLst/>
            <a:rect l="l" t="t" r="r" b="b"/>
            <a:pathLst>
              <a:path w="55140" h="17346" extrusionOk="0">
                <a:moveTo>
                  <a:pt x="55140" y="0"/>
                </a:moveTo>
                <a:lnTo>
                  <a:pt x="0" y="0"/>
                </a:lnTo>
                <a:lnTo>
                  <a:pt x="0" y="11675"/>
                </a:lnTo>
                <a:cubicBezTo>
                  <a:pt x="0" y="14811"/>
                  <a:pt x="2569" y="17346"/>
                  <a:pt x="5704" y="17346"/>
                </a:cubicBezTo>
                <a:lnTo>
                  <a:pt x="55140" y="17346"/>
                </a:lnTo>
                <a:close/>
              </a:path>
            </a:pathLst>
          </a:custGeom>
          <a:solidFill>
            <a:schemeClr val="accent1">
              <a:lumMod val="90000"/>
              <a:lumOff val="10000"/>
            </a:scheme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5" name="Rectangle 54">
            <a:extLst>
              <a:ext uri="{FF2B5EF4-FFF2-40B4-BE49-F238E27FC236}">
                <a16:creationId xmlns:a16="http://schemas.microsoft.com/office/drawing/2014/main" id="{ED54AF59-302C-2623-0408-ED9345B857C4}"/>
              </a:ext>
            </a:extLst>
          </p:cNvPr>
          <p:cNvSpPr/>
          <p:nvPr/>
        </p:nvSpPr>
        <p:spPr>
          <a:xfrm>
            <a:off x="4005656" y="3542221"/>
            <a:ext cx="7518371" cy="903589"/>
          </a:xfrm>
          <a:prstGeom prst="rect">
            <a:avLst/>
          </a:prstGeom>
          <a:solidFill>
            <a:srgbClr val="FFFFFF">
              <a:lumMod val="95000"/>
            </a:srgbClr>
          </a:solidFill>
          <a:ln w="12700" cap="flat" cmpd="sng" algn="ctr">
            <a:solidFill>
              <a:schemeClr val="bg1">
                <a:lumMod val="85000"/>
              </a:schemeClr>
            </a:solidFill>
            <a:prstDash val="solid"/>
            <a:miter lim="800000"/>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ZoneTexte 55">
            <a:extLst>
              <a:ext uri="{FF2B5EF4-FFF2-40B4-BE49-F238E27FC236}">
                <a16:creationId xmlns:a16="http://schemas.microsoft.com/office/drawing/2014/main" id="{23FE7E7E-D897-DED4-078C-454F682577F0}"/>
              </a:ext>
            </a:extLst>
          </p:cNvPr>
          <p:cNvSpPr txBox="1"/>
          <p:nvPr/>
        </p:nvSpPr>
        <p:spPr>
          <a:xfrm>
            <a:off x="3793160" y="3817554"/>
            <a:ext cx="6087440" cy="276999"/>
          </a:xfrm>
          <a:prstGeom prst="rect">
            <a:avLst/>
          </a:prstGeom>
          <a:noFill/>
        </p:spPr>
        <p:txBody>
          <a:bodyPr wrap="square">
            <a:spAutoFit/>
          </a:bodyPr>
          <a:lstStyle/>
          <a:p>
            <a:pPr marL="628650" marR="0" lvl="1"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1"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Revalorisation des grilles salariales hospitalières</a:t>
            </a:r>
          </a:p>
        </p:txBody>
      </p:sp>
      <p:sp>
        <p:nvSpPr>
          <p:cNvPr id="57" name="Google Shape;348;p24">
            <a:extLst>
              <a:ext uri="{FF2B5EF4-FFF2-40B4-BE49-F238E27FC236}">
                <a16:creationId xmlns:a16="http://schemas.microsoft.com/office/drawing/2014/main" id="{56491217-24C0-FD93-6AFF-0CAE726898AE}"/>
              </a:ext>
            </a:extLst>
          </p:cNvPr>
          <p:cNvSpPr/>
          <p:nvPr/>
        </p:nvSpPr>
        <p:spPr>
          <a:xfrm>
            <a:off x="3817528" y="3267360"/>
            <a:ext cx="2580651" cy="558714"/>
          </a:xfrm>
          <a:custGeom>
            <a:avLst/>
            <a:gdLst/>
            <a:ahLst/>
            <a:cxnLst/>
            <a:rect l="l" t="t" r="r" b="b"/>
            <a:pathLst>
              <a:path w="55140" h="22217" extrusionOk="0">
                <a:moveTo>
                  <a:pt x="5704" y="0"/>
                </a:moveTo>
                <a:cubicBezTo>
                  <a:pt x="2569" y="0"/>
                  <a:pt x="0" y="2536"/>
                  <a:pt x="0" y="5671"/>
                </a:cubicBezTo>
                <a:lnTo>
                  <a:pt x="0" y="22216"/>
                </a:lnTo>
                <a:cubicBezTo>
                  <a:pt x="0" y="19514"/>
                  <a:pt x="2202" y="17313"/>
                  <a:pt x="4904" y="17313"/>
                </a:cubicBezTo>
                <a:lnTo>
                  <a:pt x="5971" y="17313"/>
                </a:lnTo>
                <a:lnTo>
                  <a:pt x="9073" y="17313"/>
                </a:lnTo>
                <a:lnTo>
                  <a:pt x="46467" y="17313"/>
                </a:lnTo>
                <a:cubicBezTo>
                  <a:pt x="51237" y="17313"/>
                  <a:pt x="55140" y="13443"/>
                  <a:pt x="55140" y="8640"/>
                </a:cubicBezTo>
                <a:lnTo>
                  <a:pt x="55140" y="8640"/>
                </a:lnTo>
                <a:cubicBezTo>
                  <a:pt x="55140" y="3870"/>
                  <a:pt x="51237" y="0"/>
                  <a:pt x="46467" y="0"/>
                </a:cubicBezTo>
                <a:close/>
              </a:path>
            </a:pathLst>
          </a:custGeom>
          <a:solidFill>
            <a:srgbClr val="4CBAB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ZoneTexte 57">
            <a:extLst>
              <a:ext uri="{FF2B5EF4-FFF2-40B4-BE49-F238E27FC236}">
                <a16:creationId xmlns:a16="http://schemas.microsoft.com/office/drawing/2014/main" id="{12CA3257-BAD5-A0EE-BBCD-F97EFD92094C}"/>
              </a:ext>
            </a:extLst>
          </p:cNvPr>
          <p:cNvSpPr txBox="1"/>
          <p:nvPr/>
        </p:nvSpPr>
        <p:spPr>
          <a:xfrm>
            <a:off x="3759802" y="3242213"/>
            <a:ext cx="2580651" cy="461665"/>
          </a:xfrm>
          <a:prstGeom prst="rect">
            <a:avLst/>
          </a:prstGeom>
          <a:noFill/>
        </p:spPr>
        <p:txBody>
          <a:bodyPr wrap="square">
            <a:spAutoFit/>
          </a:bodyPr>
          <a:lstStyle/>
          <a:p>
            <a:pPr algn="ctr" fontAlgn="ctr">
              <a:spcBef>
                <a:spcPts val="300"/>
              </a:spcBef>
            </a:pPr>
            <a:r>
              <a:rPr lang="fr-FR" sz="1200" b="1" kern="0">
                <a:solidFill>
                  <a:schemeClr val="bg1"/>
                </a:solidFill>
                <a:latin typeface="Arial" panose="020B0604020202020204"/>
                <a:cs typeface="Arial"/>
              </a:rPr>
              <a:t>Renforcer l’attractivité des ressources en ES</a:t>
            </a:r>
          </a:p>
        </p:txBody>
      </p:sp>
      <p:sp>
        <p:nvSpPr>
          <p:cNvPr id="59" name="Flèche : droite 58">
            <a:extLst>
              <a:ext uri="{FF2B5EF4-FFF2-40B4-BE49-F238E27FC236}">
                <a16:creationId xmlns:a16="http://schemas.microsoft.com/office/drawing/2014/main" id="{CEF4073A-1FE9-8D43-2CE1-5B2F53712369}"/>
              </a:ext>
            </a:extLst>
          </p:cNvPr>
          <p:cNvSpPr/>
          <p:nvPr/>
        </p:nvSpPr>
        <p:spPr>
          <a:xfrm>
            <a:off x="4109828" y="3865505"/>
            <a:ext cx="324000" cy="213064"/>
          </a:xfrm>
          <a:prstGeom prst="rightArrow">
            <a:avLst/>
          </a:prstGeom>
          <a:solidFill>
            <a:srgbClr val="4CBAB6"/>
          </a:solidFill>
          <a:ln w="12700" cap="flat" cmpd="sng" algn="ctr">
            <a:noFill/>
            <a:prstDash val="solid"/>
            <a:miter lim="800000"/>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space réservé du numéro de diapositive 3">
            <a:extLst>
              <a:ext uri="{FF2B5EF4-FFF2-40B4-BE49-F238E27FC236}">
                <a16:creationId xmlns:a16="http://schemas.microsoft.com/office/drawing/2014/main" id="{61221E86-3467-7ACC-D452-5A60DC9AE20B}"/>
              </a:ext>
            </a:extLst>
          </p:cNvPr>
          <p:cNvSpPr>
            <a:spLocks noGrp="1"/>
          </p:cNvSpPr>
          <p:nvPr>
            <p:ph type="sldNum" sz="quarter" idx="12"/>
          </p:nvPr>
        </p:nvSpPr>
        <p:spPr/>
        <p:txBody>
          <a:bodyPr/>
          <a:lstStyle/>
          <a:p>
            <a:fld id="{4A897389-FDC9-4B4F-9058-9FB9E4529928}" type="slidenum">
              <a:rPr lang="fr-FR" smtClean="0"/>
              <a:pPr/>
              <a:t>11</a:t>
            </a:fld>
            <a:endParaRPr lang="fr-FR" sz="1000"/>
          </a:p>
        </p:txBody>
      </p:sp>
      <p:sp>
        <p:nvSpPr>
          <p:cNvPr id="5" name="Google Shape;265;p9">
            <a:extLst>
              <a:ext uri="{FF2B5EF4-FFF2-40B4-BE49-F238E27FC236}">
                <a16:creationId xmlns:a16="http://schemas.microsoft.com/office/drawing/2014/main" id="{3E810126-E134-DF39-1FF1-692E7698F0B2}"/>
              </a:ext>
            </a:extLst>
          </p:cNvPr>
          <p:cNvSpPr txBox="1">
            <a:spLocks/>
          </p:cNvSpPr>
          <p:nvPr/>
        </p:nvSpPr>
        <p:spPr>
          <a:xfrm>
            <a:off x="1846555" y="285967"/>
            <a:ext cx="10009013" cy="720008"/>
          </a:xfrm>
          <a:prstGeom prst="rect">
            <a:avLst/>
          </a:prstGeom>
          <a:noFill/>
          <a:ln>
            <a:noFill/>
          </a:ln>
        </p:spPr>
        <p:txBody>
          <a:bodyPr spcFirstLastPara="1" vert="horz" wrap="square" lIns="0" tIns="0" rIns="0" bIns="0" rtlCol="0" anchor="b" anchorCtr="0">
            <a:normAutofit/>
          </a:bodyPr>
          <a:lstStyle>
            <a:lvl1pPr algn="l" defTabSz="914400" rtl="0" eaLnBrk="1" latinLnBrk="0" hangingPunct="1">
              <a:lnSpc>
                <a:spcPct val="90000"/>
              </a:lnSpc>
              <a:spcBef>
                <a:spcPct val="0"/>
              </a:spcBef>
              <a:buNone/>
              <a:defRPr sz="4400" b="1" kern="1200">
                <a:solidFill>
                  <a:srgbClr val="D60E52"/>
                </a:solidFill>
                <a:latin typeface="Arial" panose="020B0604020202020204" pitchFamily="34" charset="0"/>
                <a:ea typeface="+mj-ea"/>
                <a:cs typeface="Arial" panose="020B0604020202020204" pitchFamily="34" charset="0"/>
              </a:defRPr>
            </a:lvl1pPr>
          </a:lstStyle>
          <a:p>
            <a:r>
              <a:rPr lang="fr-FR" sz="2400">
                <a:solidFill>
                  <a:srgbClr val="C8176A"/>
                </a:solidFill>
              </a:rPr>
              <a:t>Des réalisations concrètes et des premiers succès</a:t>
            </a:r>
          </a:p>
          <a:p>
            <a:r>
              <a:rPr lang="fr-FR" sz="2000" b="0" i="1">
                <a:solidFill>
                  <a:srgbClr val="C8176A"/>
                </a:solidFill>
              </a:rPr>
              <a:t>Déclinaison opérationnelle de l’axe 2 </a:t>
            </a:r>
          </a:p>
        </p:txBody>
      </p:sp>
    </p:spTree>
    <p:extLst>
      <p:ext uri="{BB962C8B-B14F-4D97-AF65-F5344CB8AC3E}">
        <p14:creationId xmlns:p14="http://schemas.microsoft.com/office/powerpoint/2010/main" val="417384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5" name="think-cell data - do not delete"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7" name="Diapositive think-cell" r:id="rId6" imgW="425" imgH="424" progId="TCLayout.ActiveDocument.1">
                  <p:embed/>
                </p:oleObj>
              </mc:Choice>
              <mc:Fallback>
                <p:oleObj name="Diapositive think-cell" r:id="rId6" imgW="425" imgH="424" progId="TCLayout.ActiveDocument.1">
                  <p:embed/>
                  <p:pic>
                    <p:nvPicPr>
                      <p:cNvPr id="5" name="think-cell data - do not delete"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Titre 1">
            <a:extLst>
              <a:ext uri="{FF2B5EF4-FFF2-40B4-BE49-F238E27FC236}">
                <a16:creationId xmlns:a16="http://schemas.microsoft.com/office/drawing/2014/main" id="{0D9B486F-1BE9-9AC8-0FC7-CFEE09B351A8}"/>
              </a:ext>
            </a:extLst>
          </p:cNvPr>
          <p:cNvSpPr txBox="1">
            <a:spLocks/>
          </p:cNvSpPr>
          <p:nvPr/>
        </p:nvSpPr>
        <p:spPr>
          <a:xfrm>
            <a:off x="4783015" y="92689"/>
            <a:ext cx="7301133" cy="14767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Arial Narrow" panose="020B0606020202030204" pitchFamily="34" charset="0"/>
                <a:ea typeface="+mj-ea"/>
                <a:cs typeface="+mj-cs"/>
              </a:rPr>
              <a:t>Axe 2: Ressources et mutualisation – en Guyane</a:t>
            </a:r>
          </a:p>
        </p:txBody>
      </p:sp>
      <p:sp>
        <p:nvSpPr>
          <p:cNvPr id="6" name="Titre 1">
            <a:extLst>
              <a:ext uri="{FF2B5EF4-FFF2-40B4-BE49-F238E27FC236}">
                <a16:creationId xmlns:a16="http://schemas.microsoft.com/office/drawing/2014/main" id="{AAA33F41-C165-ED31-392C-041719E804B5}"/>
              </a:ext>
            </a:extLst>
          </p:cNvPr>
          <p:cNvSpPr>
            <a:spLocks noGrp="1"/>
          </p:cNvSpPr>
          <p:nvPr>
            <p:ph type="title"/>
          </p:nvPr>
        </p:nvSpPr>
        <p:spPr>
          <a:xfrm>
            <a:off x="2669735" y="1180346"/>
            <a:ext cx="8242105" cy="1476751"/>
          </a:xfrm>
        </p:spPr>
        <p:txBody>
          <a:bodyPr>
            <a:noAutofit/>
          </a:bodyPr>
          <a:lstStyle/>
          <a:p>
            <a:r>
              <a:rPr lang="fr-FR" sz="3600" dirty="0">
                <a:solidFill>
                  <a:srgbClr val="FF0000"/>
                </a:solidFill>
                <a:latin typeface="Arial Narrow" panose="020B0606020202030204" pitchFamily="34" charset="0"/>
              </a:rPr>
              <a:t>Le Centre de Ressources Cyber </a:t>
            </a:r>
            <a:r>
              <a:rPr lang="fr-FR" sz="2800" dirty="0">
                <a:solidFill>
                  <a:srgbClr val="FF0000"/>
                </a:solidFill>
                <a:latin typeface="Arial Narrow" panose="020B0606020202030204" pitchFamily="34" charset="0"/>
              </a:rPr>
              <a:t>(GCS Guyasis)</a:t>
            </a:r>
          </a:p>
        </p:txBody>
      </p:sp>
      <p:sp>
        <p:nvSpPr>
          <p:cNvPr id="7" name="ZoneTexte 6">
            <a:extLst>
              <a:ext uri="{FF2B5EF4-FFF2-40B4-BE49-F238E27FC236}">
                <a16:creationId xmlns:a16="http://schemas.microsoft.com/office/drawing/2014/main" id="{22429216-2B0E-D4AF-FB93-F65849E11405}"/>
              </a:ext>
            </a:extLst>
          </p:cNvPr>
          <p:cNvSpPr txBox="1"/>
          <p:nvPr/>
        </p:nvSpPr>
        <p:spPr>
          <a:xfrm>
            <a:off x="678182" y="2446252"/>
            <a:ext cx="6807613" cy="375552"/>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fr-FR" sz="1800" b="1" i="0" u="none" strike="noStrike" kern="1200" cap="none" spc="0" normalizeH="0" baseline="0" noProof="0" dirty="0">
                <a:ln>
                  <a:noFill/>
                </a:ln>
                <a:solidFill>
                  <a:srgbClr val="ED7D31"/>
                </a:solidFill>
                <a:effectLst/>
                <a:uLnTx/>
                <a:uFillTx/>
                <a:latin typeface="Calibri" panose="020F0502020204030204"/>
                <a:ea typeface="Calibri" panose="020F0502020204030204" pitchFamily="34" charset="0"/>
                <a:cs typeface="Times New Roman" panose="02020603050405020304" pitchFamily="18" charset="0"/>
              </a:rPr>
              <a:t>Un catalogue de services « Sécurité du SI » &amp; « RGPD »</a:t>
            </a:r>
          </a:p>
        </p:txBody>
      </p:sp>
      <p:sp>
        <p:nvSpPr>
          <p:cNvPr id="8" name="ZoneTexte 7">
            <a:extLst>
              <a:ext uri="{FF2B5EF4-FFF2-40B4-BE49-F238E27FC236}">
                <a16:creationId xmlns:a16="http://schemas.microsoft.com/office/drawing/2014/main" id="{D00D599A-2E9A-E43D-770D-DB4CC346879F}"/>
              </a:ext>
            </a:extLst>
          </p:cNvPr>
          <p:cNvSpPr txBox="1"/>
          <p:nvPr/>
        </p:nvSpPr>
        <p:spPr>
          <a:xfrm>
            <a:off x="759462" y="2988550"/>
            <a:ext cx="9786385" cy="375552"/>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Marché négocié, qui a donné </a:t>
            </a:r>
            <a:r>
              <a:rPr kumimoji="0" lang="fr-FR" sz="18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lieu à l’établissement d’un accord-cadre multi attributaires</a:t>
            </a: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9" name="ZoneTexte 8">
            <a:extLst>
              <a:ext uri="{FF2B5EF4-FFF2-40B4-BE49-F238E27FC236}">
                <a16:creationId xmlns:a16="http://schemas.microsoft.com/office/drawing/2014/main" id="{3E407994-B22B-A706-4FF2-0EF9741C6419}"/>
              </a:ext>
            </a:extLst>
          </p:cNvPr>
          <p:cNvSpPr txBox="1"/>
          <p:nvPr/>
        </p:nvSpPr>
        <p:spPr>
          <a:xfrm>
            <a:off x="2882178" y="3518043"/>
            <a:ext cx="6094324" cy="258532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EXODATA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CAEIRUS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ORNISEC (SSI uniquement)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Yves NORMAND Consulting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ACTEAM Conseil (RPGD uniquement)</a:t>
            </a:r>
          </a:p>
        </p:txBody>
      </p:sp>
      <p:pic>
        <p:nvPicPr>
          <p:cNvPr id="10" name="Image 9">
            <a:extLst>
              <a:ext uri="{FF2B5EF4-FFF2-40B4-BE49-F238E27FC236}">
                <a16:creationId xmlns:a16="http://schemas.microsoft.com/office/drawing/2014/main" id="{3EB3EE4C-86D1-6E1A-303F-6BD3C54D74A0}"/>
              </a:ext>
            </a:extLst>
          </p:cNvPr>
          <p:cNvPicPr>
            <a:picLocks noChangeAspect="1"/>
          </p:cNvPicPr>
          <p:nvPr/>
        </p:nvPicPr>
        <p:blipFill>
          <a:blip r:embed="rId8"/>
          <a:stretch>
            <a:fillRect/>
          </a:stretch>
        </p:blipFill>
        <p:spPr>
          <a:xfrm>
            <a:off x="7583917" y="5061913"/>
            <a:ext cx="1095375" cy="457200"/>
          </a:xfrm>
          <a:prstGeom prst="rect">
            <a:avLst/>
          </a:prstGeom>
        </p:spPr>
      </p:pic>
      <p:pic>
        <p:nvPicPr>
          <p:cNvPr id="11" name="Image 10">
            <a:extLst>
              <a:ext uri="{FF2B5EF4-FFF2-40B4-BE49-F238E27FC236}">
                <a16:creationId xmlns:a16="http://schemas.microsoft.com/office/drawing/2014/main" id="{075D726E-6EDE-578E-80FC-4C9C04BD9B7D}"/>
              </a:ext>
            </a:extLst>
          </p:cNvPr>
          <p:cNvPicPr>
            <a:picLocks noChangeAspect="1"/>
          </p:cNvPicPr>
          <p:nvPr/>
        </p:nvPicPr>
        <p:blipFill>
          <a:blip r:embed="rId9"/>
          <a:stretch>
            <a:fillRect/>
          </a:stretch>
        </p:blipFill>
        <p:spPr>
          <a:xfrm>
            <a:off x="7076528" y="3337832"/>
            <a:ext cx="1828800" cy="609600"/>
          </a:xfrm>
          <a:prstGeom prst="rect">
            <a:avLst/>
          </a:prstGeom>
        </p:spPr>
      </p:pic>
      <p:pic>
        <p:nvPicPr>
          <p:cNvPr id="12" name="Image 11">
            <a:extLst>
              <a:ext uri="{FF2B5EF4-FFF2-40B4-BE49-F238E27FC236}">
                <a16:creationId xmlns:a16="http://schemas.microsoft.com/office/drawing/2014/main" id="{EB0A848E-1F0F-B641-976F-6CA060A475A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382168" y="3928222"/>
            <a:ext cx="1313036" cy="516502"/>
          </a:xfrm>
          <a:prstGeom prst="rect">
            <a:avLst/>
          </a:prstGeom>
        </p:spPr>
      </p:pic>
      <p:pic>
        <p:nvPicPr>
          <p:cNvPr id="13" name="Image 12">
            <a:extLst>
              <a:ext uri="{FF2B5EF4-FFF2-40B4-BE49-F238E27FC236}">
                <a16:creationId xmlns:a16="http://schemas.microsoft.com/office/drawing/2014/main" id="{9281ED2D-2C43-9ED6-9426-AC73C659F11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278018" y="4630867"/>
            <a:ext cx="1627310" cy="325462"/>
          </a:xfrm>
          <a:prstGeom prst="rect">
            <a:avLst/>
          </a:prstGeom>
        </p:spPr>
      </p:pic>
      <p:pic>
        <p:nvPicPr>
          <p:cNvPr id="14" name="Image 13" descr="Une image contenant texte, arts de la table, signe, vaisselle&#10;&#10;Description générée automatiquement">
            <a:extLst>
              <a:ext uri="{FF2B5EF4-FFF2-40B4-BE49-F238E27FC236}">
                <a16:creationId xmlns:a16="http://schemas.microsoft.com/office/drawing/2014/main" id="{EE9902EA-8B2E-2445-A70D-E1527C05050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605818" y="5646166"/>
            <a:ext cx="865735" cy="457200"/>
          </a:xfrm>
          <a:prstGeom prst="rect">
            <a:avLst/>
          </a:prstGeom>
        </p:spPr>
      </p:pic>
    </p:spTree>
    <p:extLst>
      <p:ext uri="{BB962C8B-B14F-4D97-AF65-F5344CB8AC3E}">
        <p14:creationId xmlns:p14="http://schemas.microsoft.com/office/powerpoint/2010/main" val="485898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7456AE-9E1D-4F13-8E17-7EE7793D1E2A}"/>
              </a:ext>
            </a:extLst>
          </p:cNvPr>
          <p:cNvSpPr>
            <a:spLocks noGrp="1"/>
          </p:cNvSpPr>
          <p:nvPr>
            <p:ph type="title"/>
          </p:nvPr>
        </p:nvSpPr>
        <p:spPr>
          <a:xfrm>
            <a:off x="3037085" y="1145454"/>
            <a:ext cx="7301133" cy="1476751"/>
          </a:xfrm>
        </p:spPr>
        <p:txBody>
          <a:bodyPr>
            <a:noAutofit/>
          </a:bodyPr>
          <a:lstStyle/>
          <a:p>
            <a:r>
              <a:rPr lang="fr-FR" sz="3600" dirty="0">
                <a:solidFill>
                  <a:srgbClr val="FF0000"/>
                </a:solidFill>
                <a:latin typeface="Arial Narrow" panose="020B0606020202030204" pitchFamily="34" charset="0"/>
              </a:rPr>
              <a:t>Le Catalogue de services « Sécurité du SI » &amp; « RGPD » </a:t>
            </a:r>
            <a:r>
              <a:rPr lang="fr-FR" sz="2800" dirty="0">
                <a:solidFill>
                  <a:srgbClr val="FF0000"/>
                </a:solidFill>
                <a:latin typeface="Arial Narrow" panose="020B0606020202030204" pitchFamily="34" charset="0"/>
              </a:rPr>
              <a:t>(GCS Guyasis)</a:t>
            </a:r>
          </a:p>
        </p:txBody>
      </p:sp>
      <p:sp>
        <p:nvSpPr>
          <p:cNvPr id="5" name="ZoneTexte 4">
            <a:extLst>
              <a:ext uri="{FF2B5EF4-FFF2-40B4-BE49-F238E27FC236}">
                <a16:creationId xmlns:a16="http://schemas.microsoft.com/office/drawing/2014/main" id="{4F1765DF-F7D3-3ED6-4DCE-00EFED3D55EF}"/>
              </a:ext>
            </a:extLst>
          </p:cNvPr>
          <p:cNvSpPr txBox="1"/>
          <p:nvPr/>
        </p:nvSpPr>
        <p:spPr>
          <a:xfrm>
            <a:off x="622996" y="2001713"/>
            <a:ext cx="6807613" cy="375552"/>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fr-FR" sz="1800" b="1" i="0" u="none" strike="noStrike" kern="1200" cap="none" spc="0" normalizeH="0" baseline="0" noProof="0" dirty="0">
                <a:ln>
                  <a:noFill/>
                </a:ln>
                <a:solidFill>
                  <a:srgbClr val="ED7D31"/>
                </a:solidFill>
                <a:effectLst/>
                <a:uLnTx/>
                <a:uFillTx/>
                <a:latin typeface="Calibri" panose="020F0502020204030204"/>
                <a:ea typeface="Calibri" panose="020F0502020204030204" pitchFamily="34" charset="0"/>
                <a:cs typeface="Times New Roman" panose="02020603050405020304" pitchFamily="18" charset="0"/>
              </a:rPr>
              <a:t>Les prestations</a:t>
            </a:r>
          </a:p>
        </p:txBody>
      </p:sp>
      <p:sp>
        <p:nvSpPr>
          <p:cNvPr id="3" name="ZoneTexte 2">
            <a:extLst>
              <a:ext uri="{FF2B5EF4-FFF2-40B4-BE49-F238E27FC236}">
                <a16:creationId xmlns:a16="http://schemas.microsoft.com/office/drawing/2014/main" id="{065BDBAC-C02E-EE2C-1081-406D1F060D08}"/>
              </a:ext>
            </a:extLst>
          </p:cNvPr>
          <p:cNvSpPr txBox="1"/>
          <p:nvPr/>
        </p:nvSpPr>
        <p:spPr>
          <a:xfrm>
            <a:off x="759461" y="2689898"/>
            <a:ext cx="1115437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Le catalogue comporte </a:t>
            </a:r>
            <a:r>
              <a:rPr kumimoji="0" lang="fr-FR" sz="1800" b="1" i="0" u="none" strike="noStrike" kern="1200" cap="none" spc="0" normalizeH="0" baseline="0" noProof="0" dirty="0">
                <a:ln>
                  <a:noFill/>
                </a:ln>
                <a:solidFill>
                  <a:srgbClr val="ED7D31"/>
                </a:solidFill>
                <a:effectLst/>
                <a:uLnTx/>
                <a:uFillTx/>
                <a:latin typeface="Calibri" panose="020F0502020204030204" pitchFamily="34" charset="0"/>
                <a:ea typeface="Calibri" panose="020F0502020204030204" pitchFamily="34" charset="0"/>
                <a:cs typeface="Times New Roman" panose="02020603050405020304" pitchFamily="18" charset="0"/>
              </a:rPr>
              <a:t>44 prestations </a:t>
            </a: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décomposées en </a:t>
            </a:r>
            <a:r>
              <a:rPr kumimoji="0" lang="fr-FR" sz="1800" b="1" i="0" u="none" strike="noStrike" kern="1200" cap="none" spc="0" normalizeH="0" baseline="0" noProof="0" dirty="0">
                <a:ln>
                  <a:noFill/>
                </a:ln>
                <a:solidFill>
                  <a:srgbClr val="ED7D31"/>
                </a:solidFill>
                <a:effectLst/>
                <a:uLnTx/>
                <a:uFillTx/>
                <a:latin typeface="Calibri" panose="020F0502020204030204" pitchFamily="34" charset="0"/>
                <a:ea typeface="Calibri" panose="020F0502020204030204" pitchFamily="34" charset="0"/>
                <a:cs typeface="+mn-cs"/>
              </a:rPr>
              <a:t>3 domaines (Humain, Sécurité organisationnelle, Technique)</a:t>
            </a:r>
          </a:p>
        </p:txBody>
      </p:sp>
      <p:sp>
        <p:nvSpPr>
          <p:cNvPr id="4" name="ZoneTexte 3">
            <a:extLst>
              <a:ext uri="{FF2B5EF4-FFF2-40B4-BE49-F238E27FC236}">
                <a16:creationId xmlns:a16="http://schemas.microsoft.com/office/drawing/2014/main" id="{F2E95D6C-30B3-7989-0E76-8B95B65892E0}"/>
              </a:ext>
            </a:extLst>
          </p:cNvPr>
          <p:cNvSpPr txBox="1"/>
          <p:nvPr/>
        </p:nvSpPr>
        <p:spPr>
          <a:xfrm>
            <a:off x="892056" y="3212006"/>
            <a:ext cx="5588074" cy="293926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Exemples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5B9BD5"/>
                </a:solidFill>
                <a:effectLst/>
                <a:uLnTx/>
                <a:uFillTx/>
                <a:latin typeface="Calibri" panose="020F0502020204030204" pitchFamily="34" charset="0"/>
                <a:ea typeface="Calibri" panose="020F0502020204030204" pitchFamily="34" charset="0"/>
                <a:cs typeface="+mn-cs"/>
              </a:rPr>
              <a:t>Humain</a:t>
            </a:r>
            <a:r>
              <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r>
            <a:br>
              <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br>
            <a:r>
              <a:rPr kumimoji="0" lang="fr-FR" sz="1400" b="1" i="1" u="none" strike="noStrike" kern="1200" cap="none" spc="0" normalizeH="0" baseline="0" noProof="0" dirty="0">
                <a:ln>
                  <a:noFill/>
                </a:ln>
                <a:solidFill>
                  <a:srgbClr val="5B9BD5"/>
                </a:solidFill>
                <a:effectLst/>
                <a:uLnTx/>
                <a:uFillTx/>
                <a:latin typeface="Calibri" panose="020F0502020204030204" pitchFamily="34" charset="0"/>
                <a:ea typeface="Calibri" panose="020F0502020204030204" pitchFamily="34" charset="0"/>
                <a:cs typeface="+mn-cs"/>
              </a:rPr>
              <a:t>« ingénierie sociale » </a:t>
            </a:r>
            <a:r>
              <a:rPr kumimoji="0" lang="fr-FR" sz="1400" b="1" i="1" u="none" strike="noStrike" kern="1200" cap="none" spc="0" normalizeH="0" baseline="0" noProof="0" dirty="0" err="1">
                <a:ln>
                  <a:noFill/>
                </a:ln>
                <a:solidFill>
                  <a:srgbClr val="5B9BD5"/>
                </a:solidFill>
                <a:effectLst/>
                <a:uLnTx/>
                <a:uFillTx/>
                <a:latin typeface="Calibri" panose="020F0502020204030204" pitchFamily="34" charset="0"/>
                <a:ea typeface="Calibri" panose="020F0502020204030204" pitchFamily="34" charset="0"/>
                <a:cs typeface="+mn-cs"/>
              </a:rPr>
              <a:t>Ref</a:t>
            </a:r>
            <a:r>
              <a:rPr kumimoji="0" lang="fr-FR" sz="1400" b="1" i="1" u="none" strike="noStrike" kern="1200" cap="none" spc="0" normalizeH="0" baseline="0" noProof="0" dirty="0">
                <a:ln>
                  <a:noFill/>
                </a:ln>
                <a:solidFill>
                  <a:srgbClr val="5B9BD5"/>
                </a:solidFill>
                <a:effectLst/>
                <a:uLnTx/>
                <a:uFillTx/>
                <a:latin typeface="Calibri" panose="020F0502020204030204" pitchFamily="34" charset="0"/>
                <a:ea typeface="Calibri" panose="020F0502020204030204" pitchFamily="34" charset="0"/>
                <a:cs typeface="+mn-cs"/>
              </a:rPr>
              <a:t> </a:t>
            </a:r>
            <a:r>
              <a:rPr kumimoji="0" lang="fr-FR" sz="1400" b="1" i="1" u="none" strike="noStrike" kern="1200" cap="none" spc="0" normalizeH="0" baseline="0" noProof="0" dirty="0">
                <a:ln>
                  <a:noFill/>
                </a:ln>
                <a:solidFill>
                  <a:srgbClr val="5B9BD5"/>
                </a:solidFill>
                <a:effectLst/>
                <a:uLnTx/>
                <a:uFillTx/>
                <a:latin typeface="Arial" panose="020B0604020202020204" pitchFamily="34" charset="0"/>
                <a:ea typeface="+mn-ea"/>
                <a:cs typeface="+mn-cs"/>
              </a:rPr>
              <a:t>G5.HUM1 </a:t>
            </a:r>
            <a:r>
              <a:rPr kumimoji="0" lang="fr-FR" sz="1800" b="0" i="0" u="none" strike="noStrike" kern="1200" cap="none" spc="0" normalizeH="0" baseline="0" noProof="0" dirty="0">
                <a:ln>
                  <a:noFill/>
                </a:ln>
                <a:solidFill>
                  <a:srgbClr val="5B9BD5"/>
                </a:solidFill>
                <a:effectLst/>
                <a:uLnTx/>
                <a:uFillTx/>
                <a:latin typeface="Calibri" panose="020F0502020204030204" pitchFamily="34" charset="0"/>
                <a:ea typeface="Calibri" panose="020F0502020204030204" pitchFamily="34" charset="0"/>
                <a:cs typeface="+mn-cs"/>
              </a:rPr>
              <a:t/>
            </a:r>
            <a:br>
              <a:rPr kumimoji="0" lang="fr-FR" sz="1800" b="0" i="0" u="none" strike="noStrike" kern="1200" cap="none" spc="0" normalizeH="0" baseline="0" noProof="0" dirty="0">
                <a:ln>
                  <a:noFill/>
                </a:ln>
                <a:solidFill>
                  <a:srgbClr val="5B9BD5"/>
                </a:solidFill>
                <a:effectLst/>
                <a:uLnTx/>
                <a:uFillTx/>
                <a:latin typeface="Calibri" panose="020F0502020204030204" pitchFamily="34" charset="0"/>
                <a:ea typeface="Calibri" panose="020F0502020204030204" pitchFamily="34" charset="0"/>
                <a:cs typeface="+mn-cs"/>
              </a:rPr>
            </a:br>
            <a:r>
              <a:rPr kumimoji="0" lang="fr-FR" sz="1200" b="0" i="0" u="none" strike="noStrike" kern="1200" cap="none" spc="0" normalizeH="0" baseline="0" noProof="0" dirty="0">
                <a:ln>
                  <a:noFill/>
                </a:ln>
                <a:solidFill>
                  <a:srgbClr val="5B9BD5"/>
                </a:solidFill>
                <a:effectLst/>
                <a:uLnTx/>
                <a:uFillTx/>
                <a:latin typeface="Calibri" panose="020F0502020204030204" pitchFamily="34" charset="0"/>
                <a:ea typeface="Calibri" panose="020F0502020204030204" pitchFamily="34" charset="0"/>
                <a:cs typeface="+mn-cs"/>
              </a:rPr>
              <a:t>Mesurer la sensibilité du personnel à l'espionnage informatique</a:t>
            </a:r>
            <a:br>
              <a:rPr kumimoji="0" lang="fr-FR" sz="1200" b="0" i="0" u="none" strike="noStrike" kern="1200" cap="none" spc="0" normalizeH="0" baseline="0" noProof="0" dirty="0">
                <a:ln>
                  <a:noFill/>
                </a:ln>
                <a:solidFill>
                  <a:srgbClr val="5B9BD5"/>
                </a:solidFill>
                <a:effectLst/>
                <a:uLnTx/>
                <a:uFillTx/>
                <a:latin typeface="Calibri" panose="020F0502020204030204" pitchFamily="34" charset="0"/>
                <a:ea typeface="Calibri" panose="020F0502020204030204" pitchFamily="34" charset="0"/>
                <a:cs typeface="+mn-cs"/>
              </a:rPr>
            </a:br>
            <a:r>
              <a:rPr kumimoji="0" lang="fr-FR" sz="1100" b="0" i="0" u="none" strike="noStrike" kern="1200" cap="none" spc="0" normalizeH="0" baseline="0" noProof="0" dirty="0">
                <a:ln>
                  <a:noFill/>
                </a:ln>
                <a:solidFill>
                  <a:srgbClr val="5B9BD5"/>
                </a:solidFill>
                <a:effectLst/>
                <a:uLnTx/>
                <a:uFillTx/>
                <a:latin typeface="Arial" panose="020B0604020202020204" pitchFamily="34" charset="0"/>
                <a:ea typeface="+mn-ea"/>
                <a:cs typeface="+mn-cs"/>
              </a:rPr>
              <a:t>Campagne de faux phishing mail ou téléphone</a:t>
            </a: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fr-FR" sz="1800" b="1" i="0" u="none" strike="noStrike" kern="1200" cap="none" spc="0" normalizeH="0" baseline="0" noProof="0" dirty="0">
                <a:ln>
                  <a:noFill/>
                </a:ln>
                <a:solidFill>
                  <a:srgbClr val="70AD47">
                    <a:lumMod val="75000"/>
                  </a:srgbClr>
                </a:solidFill>
                <a:effectLst/>
                <a:uLnTx/>
                <a:uFillTx/>
                <a:latin typeface="Calibri" panose="020F0502020204030204" pitchFamily="34" charset="0"/>
                <a:ea typeface="Calibri" panose="020F0502020204030204" pitchFamily="34" charset="0"/>
                <a:cs typeface="+mn-cs"/>
              </a:rPr>
              <a:t>Sécurité organisationnelle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1" u="none" strike="noStrike" kern="1200" cap="none" spc="0" normalizeH="0" baseline="0" noProof="0" dirty="0">
                <a:ln>
                  <a:noFill/>
                </a:ln>
                <a:solidFill>
                  <a:srgbClr val="70AD47">
                    <a:lumMod val="50000"/>
                  </a:srgbClr>
                </a:solidFill>
                <a:effectLst/>
                <a:uLnTx/>
                <a:uFillTx/>
                <a:latin typeface="Calibri" panose="020F0502020204030204"/>
                <a:ea typeface="Calibri" panose="020F0502020204030204" pitchFamily="34" charset="0"/>
                <a:cs typeface="+mn-cs"/>
              </a:rPr>
              <a:t>« </a:t>
            </a:r>
            <a:r>
              <a:rPr kumimoji="0" lang="fr-FR" sz="1400" b="1" i="1"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Organisation de la gestion des incidents » </a:t>
            </a:r>
            <a:r>
              <a:rPr kumimoji="0" lang="fr-FR" sz="1400" b="1" i="1" u="none" strike="noStrike" kern="1200" cap="none" spc="0" normalizeH="0" baseline="0" noProof="0" dirty="0" err="1">
                <a:ln>
                  <a:noFill/>
                </a:ln>
                <a:solidFill>
                  <a:srgbClr val="70AD47">
                    <a:lumMod val="50000"/>
                  </a:srgbClr>
                </a:solidFill>
                <a:effectLst/>
                <a:uLnTx/>
                <a:uFillTx/>
                <a:latin typeface="Calibri" panose="020F0502020204030204" pitchFamily="34" charset="0"/>
                <a:ea typeface="Calibri" panose="020F0502020204030204" pitchFamily="34" charset="0"/>
                <a:cs typeface="+mn-cs"/>
              </a:rPr>
              <a:t>Ref</a:t>
            </a:r>
            <a:r>
              <a:rPr kumimoji="0" lang="fr-FR" sz="1400" b="1" i="1"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mn-cs"/>
              </a:rPr>
              <a:t> CS4.ORG1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1"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Analyse des risques » </a:t>
            </a:r>
            <a:r>
              <a:rPr kumimoji="0" lang="fr-FR" sz="1400" b="1" i="1" u="none" strike="noStrike" kern="1200" cap="none" spc="0" normalizeH="0" baseline="0" noProof="0" dirty="0" err="1">
                <a:ln>
                  <a:noFill/>
                </a:ln>
                <a:solidFill>
                  <a:srgbClr val="70AD47">
                    <a:lumMod val="50000"/>
                  </a:srgbClr>
                </a:solidFill>
                <a:effectLst/>
                <a:uLnTx/>
                <a:uFillTx/>
                <a:latin typeface="Calibri" panose="020F0502020204030204"/>
                <a:ea typeface="+mn-ea"/>
                <a:cs typeface="+mn-cs"/>
              </a:rPr>
              <a:t>Ref</a:t>
            </a:r>
            <a:r>
              <a:rPr kumimoji="0" lang="fr-FR" sz="1400" b="1" i="1"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a:t>
            </a:r>
            <a:r>
              <a:rPr kumimoji="0" lang="fr-FR" sz="1400" b="1" i="1"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mn-cs"/>
              </a:rPr>
              <a:t>CS3.ORG1 </a:t>
            </a:r>
            <a:endParaRPr kumimoji="0" lang="fr-FR" sz="1400" b="1" i="1" u="none" strike="noStrike" kern="1200" cap="none" spc="0" normalizeH="0" baseline="0" noProof="0" dirty="0">
              <a:ln>
                <a:noFill/>
              </a:ln>
              <a:solidFill>
                <a:srgbClr val="70AD47">
                  <a:lumMod val="50000"/>
                </a:srgbClr>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C000">
                    <a:lumMod val="75000"/>
                  </a:srgbClr>
                </a:solidFill>
                <a:effectLst/>
                <a:uLnTx/>
                <a:uFillTx/>
                <a:latin typeface="Calibri" panose="020F0502020204030204" pitchFamily="34" charset="0"/>
                <a:ea typeface="Calibri" panose="020F0502020204030204" pitchFamily="34" charset="0"/>
                <a:cs typeface="+mn-cs"/>
              </a:rPr>
              <a:t>Technique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srgbClr val="FFC000">
                    <a:lumMod val="75000"/>
                  </a:srgbClr>
                </a:solidFill>
                <a:effectLst/>
                <a:uLnTx/>
                <a:uFillTx/>
                <a:latin typeface="Calibri" panose="020F0502020204030204"/>
                <a:ea typeface="Calibri" panose="020F0502020204030204" pitchFamily="34" charset="0"/>
                <a:cs typeface="+mn-cs"/>
              </a:rPr>
              <a:t>«</a:t>
            </a:r>
            <a:r>
              <a:rPr kumimoji="0" lang="fr-FR" sz="1400" b="1" i="1" u="none" strike="noStrike" kern="1200" cap="none" spc="0" normalizeH="0" baseline="0" noProof="0" dirty="0">
                <a:ln>
                  <a:noFill/>
                </a:ln>
                <a:solidFill>
                  <a:srgbClr val="FFC000">
                    <a:lumMod val="75000"/>
                  </a:srgbClr>
                </a:solidFill>
                <a:effectLst/>
                <a:uLnTx/>
                <a:uFillTx/>
                <a:latin typeface="Calibri" panose="020F0502020204030204"/>
                <a:ea typeface="Calibri" panose="020F0502020204030204" pitchFamily="34" charset="0"/>
                <a:cs typeface="+mn-cs"/>
              </a:rPr>
              <a:t>  Test d’intrusion interne » </a:t>
            </a:r>
            <a:r>
              <a:rPr kumimoji="0" lang="fr-FR" sz="1400" b="1" i="1" u="none" strike="noStrike" kern="1200" cap="none" spc="0" normalizeH="0" baseline="0" noProof="0" dirty="0" err="1">
                <a:ln>
                  <a:noFill/>
                </a:ln>
                <a:solidFill>
                  <a:srgbClr val="FFC000">
                    <a:lumMod val="75000"/>
                  </a:srgbClr>
                </a:solidFill>
                <a:effectLst/>
                <a:uLnTx/>
                <a:uFillTx/>
                <a:latin typeface="Calibri" panose="020F0502020204030204"/>
                <a:ea typeface="Calibri" panose="020F0502020204030204" pitchFamily="34" charset="0"/>
                <a:cs typeface="+mn-cs"/>
              </a:rPr>
              <a:t>Ref</a:t>
            </a:r>
            <a:r>
              <a:rPr kumimoji="0" lang="fr-FR" sz="1400" b="1" i="1" u="none" strike="noStrike" kern="1200" cap="none" spc="0" normalizeH="0" baseline="0" noProof="0" dirty="0">
                <a:ln>
                  <a:noFill/>
                </a:ln>
                <a:solidFill>
                  <a:srgbClr val="FFC000">
                    <a:lumMod val="75000"/>
                  </a:srgbClr>
                </a:solidFill>
                <a:effectLst/>
                <a:uLnTx/>
                <a:uFillTx/>
                <a:latin typeface="Calibri" panose="020F0502020204030204"/>
                <a:ea typeface="Calibri" panose="020F0502020204030204" pitchFamily="34" charset="0"/>
                <a:cs typeface="+mn-cs"/>
              </a:rPr>
              <a:t> </a:t>
            </a:r>
            <a:r>
              <a:rPr kumimoji="0" lang="fr-FR" sz="1400" b="1" i="1" u="none" strike="noStrike" kern="1200" cap="none" spc="0" normalizeH="0" baseline="0" noProof="0" dirty="0">
                <a:ln>
                  <a:noFill/>
                </a:ln>
                <a:solidFill>
                  <a:srgbClr val="FFC000">
                    <a:lumMod val="75000"/>
                  </a:srgbClr>
                </a:solidFill>
                <a:effectLst/>
                <a:uLnTx/>
                <a:uFillTx/>
                <a:latin typeface="Arial" panose="020B0604020202020204" pitchFamily="34" charset="0"/>
                <a:ea typeface="Calibri" panose="020F0502020204030204" pitchFamily="34" charset="0"/>
                <a:cs typeface="Arial" panose="020B0604020202020204" pitchFamily="34" charset="0"/>
              </a:rPr>
              <a:t>CS3.TEC3</a:t>
            </a:r>
            <a:r>
              <a:rPr kumimoji="0" lang="fr-FR" sz="1400" b="1" i="1" u="none" strike="noStrike" kern="1200" cap="none" spc="0" normalizeH="0" baseline="0" noProof="0" dirty="0">
                <a:ln>
                  <a:noFill/>
                </a:ln>
                <a:solidFill>
                  <a:srgbClr val="FFC000">
                    <a:lumMod val="75000"/>
                  </a:srgbClr>
                </a:solidFill>
                <a:effectLst/>
                <a:uLnTx/>
                <a:uFillTx/>
                <a:latin typeface="Calibri" panose="020F0502020204030204" pitchFamily="34" charset="0"/>
                <a:ea typeface="Calibri" panose="020F0502020204030204" pitchFamily="34" charset="0"/>
                <a:cs typeface="+mn-cs"/>
              </a:rPr>
              <a:t/>
            </a:r>
            <a:br>
              <a:rPr kumimoji="0" lang="fr-FR" sz="1400" b="1" i="1" u="none" strike="noStrike" kern="1200" cap="none" spc="0" normalizeH="0" baseline="0" noProof="0" dirty="0">
                <a:ln>
                  <a:noFill/>
                </a:ln>
                <a:solidFill>
                  <a:srgbClr val="FFC000">
                    <a:lumMod val="75000"/>
                  </a:srgbClr>
                </a:solidFill>
                <a:effectLst/>
                <a:uLnTx/>
                <a:uFillTx/>
                <a:latin typeface="Calibri" panose="020F0502020204030204" pitchFamily="34" charset="0"/>
                <a:ea typeface="Calibri" panose="020F0502020204030204" pitchFamily="34" charset="0"/>
                <a:cs typeface="+mn-cs"/>
              </a:rPr>
            </a:br>
            <a:r>
              <a:rPr kumimoji="0" lang="fr-FR" sz="1400" b="1" i="1" u="none" strike="noStrike" kern="1200" cap="none" spc="0" normalizeH="0" baseline="0" noProof="0" dirty="0">
                <a:ln>
                  <a:noFill/>
                </a:ln>
                <a:solidFill>
                  <a:srgbClr val="FFC000">
                    <a:lumMod val="75000"/>
                  </a:srgbClr>
                </a:solidFill>
                <a:effectLst/>
                <a:uLnTx/>
                <a:uFillTx/>
                <a:latin typeface="Calibri" panose="020F0502020204030204" pitchFamily="34" charset="0"/>
                <a:ea typeface="Calibri" panose="020F0502020204030204" pitchFamily="34" charset="0"/>
                <a:cs typeface="+mn-cs"/>
              </a:rPr>
              <a:t>« Audit de sécurité technique » </a:t>
            </a:r>
            <a:r>
              <a:rPr kumimoji="0" lang="fr-FR" sz="1400" b="1" i="1" u="none" strike="noStrike" kern="1200" cap="none" spc="0" normalizeH="0" baseline="0" noProof="0" dirty="0" err="1">
                <a:ln>
                  <a:noFill/>
                </a:ln>
                <a:solidFill>
                  <a:srgbClr val="FFC000">
                    <a:lumMod val="75000"/>
                  </a:srgbClr>
                </a:solidFill>
                <a:effectLst/>
                <a:uLnTx/>
                <a:uFillTx/>
                <a:latin typeface="Calibri" panose="020F0502020204030204" pitchFamily="34" charset="0"/>
                <a:ea typeface="Calibri" panose="020F0502020204030204" pitchFamily="34" charset="0"/>
                <a:cs typeface="+mn-cs"/>
              </a:rPr>
              <a:t>Ref</a:t>
            </a:r>
            <a:r>
              <a:rPr kumimoji="0" lang="fr-FR" sz="1400" b="1" i="1" u="none" strike="noStrike" kern="1200" cap="none" spc="0" normalizeH="0" baseline="0" noProof="0" dirty="0">
                <a:ln>
                  <a:noFill/>
                </a:ln>
                <a:solidFill>
                  <a:srgbClr val="FFC000">
                    <a:lumMod val="75000"/>
                  </a:srgbClr>
                </a:solidFill>
                <a:effectLst/>
                <a:uLnTx/>
                <a:uFillTx/>
                <a:latin typeface="Calibri" panose="020F0502020204030204" pitchFamily="34" charset="0"/>
                <a:ea typeface="Calibri" panose="020F0502020204030204" pitchFamily="34" charset="0"/>
                <a:cs typeface="+mn-cs"/>
              </a:rPr>
              <a:t> </a:t>
            </a:r>
            <a:r>
              <a:rPr kumimoji="0" lang="fr-FR" sz="1400" b="1" i="1" u="none" strike="noStrike" kern="1200" cap="none" spc="0" normalizeH="0" baseline="0" noProof="0" dirty="0">
                <a:ln>
                  <a:noFill/>
                </a:ln>
                <a:solidFill>
                  <a:srgbClr val="FFC000">
                    <a:lumMod val="75000"/>
                  </a:srgbClr>
                </a:solidFill>
                <a:effectLst/>
                <a:uLnTx/>
                <a:uFillTx/>
                <a:latin typeface="Arial" panose="020B0604020202020204" pitchFamily="34" charset="0"/>
                <a:ea typeface="Calibri" panose="020F0502020204030204" pitchFamily="34" charset="0"/>
                <a:cs typeface="Arial" panose="020B0604020202020204" pitchFamily="34" charset="0"/>
              </a:rPr>
              <a:t>CS3.TEC4</a:t>
            </a:r>
          </a:p>
        </p:txBody>
      </p:sp>
      <p:grpSp>
        <p:nvGrpSpPr>
          <p:cNvPr id="16" name="Groupe 15">
            <a:extLst>
              <a:ext uri="{FF2B5EF4-FFF2-40B4-BE49-F238E27FC236}">
                <a16:creationId xmlns:a16="http://schemas.microsoft.com/office/drawing/2014/main" id="{A04E4FC1-C25B-A55C-5F46-5010D320364B}"/>
              </a:ext>
            </a:extLst>
          </p:cNvPr>
          <p:cNvGrpSpPr/>
          <p:nvPr/>
        </p:nvGrpSpPr>
        <p:grpSpPr>
          <a:xfrm rot="20867672">
            <a:off x="5784573" y="3411249"/>
            <a:ext cx="4862586" cy="2790103"/>
            <a:chOff x="5669268" y="3736615"/>
            <a:chExt cx="5186639" cy="2966544"/>
          </a:xfrm>
        </p:grpSpPr>
        <p:pic>
          <p:nvPicPr>
            <p:cNvPr id="7" name="Image 6">
              <a:extLst>
                <a:ext uri="{FF2B5EF4-FFF2-40B4-BE49-F238E27FC236}">
                  <a16:creationId xmlns:a16="http://schemas.microsoft.com/office/drawing/2014/main" id="{AAD038BD-035E-34FA-AB4F-07736E3443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9290687">
              <a:off x="5669268" y="3736615"/>
              <a:ext cx="2887262" cy="2018178"/>
            </a:xfrm>
            <a:prstGeom prst="rect">
              <a:avLst/>
            </a:prstGeom>
          </p:spPr>
        </p:pic>
        <p:pic>
          <p:nvPicPr>
            <p:cNvPr id="9" name="Image 8">
              <a:extLst>
                <a:ext uri="{FF2B5EF4-FFF2-40B4-BE49-F238E27FC236}">
                  <a16:creationId xmlns:a16="http://schemas.microsoft.com/office/drawing/2014/main" id="{B80BD529-91AD-FCA6-1C4A-FB81354D409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392946">
              <a:off x="6581978" y="3949237"/>
              <a:ext cx="2839143" cy="1930190"/>
            </a:xfrm>
            <a:prstGeom prst="rect">
              <a:avLst/>
            </a:prstGeom>
          </p:spPr>
        </p:pic>
        <p:pic>
          <p:nvPicPr>
            <p:cNvPr id="11" name="Image 10">
              <a:extLst>
                <a:ext uri="{FF2B5EF4-FFF2-40B4-BE49-F238E27FC236}">
                  <a16:creationId xmlns:a16="http://schemas.microsoft.com/office/drawing/2014/main" id="{489033AC-8D14-89E5-5564-C20F254D467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899995">
              <a:off x="7143592" y="4331274"/>
              <a:ext cx="2782501" cy="1713897"/>
            </a:xfrm>
            <a:prstGeom prst="rect">
              <a:avLst/>
            </a:prstGeom>
          </p:spPr>
        </p:pic>
        <p:pic>
          <p:nvPicPr>
            <p:cNvPr id="13" name="Image 12">
              <a:extLst>
                <a:ext uri="{FF2B5EF4-FFF2-40B4-BE49-F238E27FC236}">
                  <a16:creationId xmlns:a16="http://schemas.microsoft.com/office/drawing/2014/main" id="{EE272B63-0E8A-F778-3B21-B4586C39E22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79184" y="4577025"/>
              <a:ext cx="2649668" cy="1794380"/>
            </a:xfrm>
            <a:prstGeom prst="rect">
              <a:avLst/>
            </a:prstGeom>
          </p:spPr>
        </p:pic>
        <p:pic>
          <p:nvPicPr>
            <p:cNvPr id="15" name="Image 14">
              <a:extLst>
                <a:ext uri="{FF2B5EF4-FFF2-40B4-BE49-F238E27FC236}">
                  <a16:creationId xmlns:a16="http://schemas.microsoft.com/office/drawing/2014/main" id="{7BC0141D-8B39-11BC-0447-7864140EAF7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810284">
              <a:off x="8255773" y="4896959"/>
              <a:ext cx="2600134" cy="1806200"/>
            </a:xfrm>
            <a:prstGeom prst="rect">
              <a:avLst/>
            </a:prstGeom>
          </p:spPr>
        </p:pic>
      </p:grpSp>
      <p:sp>
        <p:nvSpPr>
          <p:cNvPr id="6" name="Titre 1">
            <a:extLst>
              <a:ext uri="{FF2B5EF4-FFF2-40B4-BE49-F238E27FC236}">
                <a16:creationId xmlns:a16="http://schemas.microsoft.com/office/drawing/2014/main" id="{9A752D7A-A6DB-E107-7F91-F00EF48B2062}"/>
              </a:ext>
            </a:extLst>
          </p:cNvPr>
          <p:cNvSpPr txBox="1">
            <a:spLocks/>
          </p:cNvSpPr>
          <p:nvPr/>
        </p:nvSpPr>
        <p:spPr>
          <a:xfrm>
            <a:off x="4783015" y="92689"/>
            <a:ext cx="7301133" cy="14767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Arial Narrow" panose="020B0606020202030204" pitchFamily="34" charset="0"/>
                <a:ea typeface="+mj-ea"/>
                <a:cs typeface="+mj-cs"/>
              </a:rPr>
              <a:t>Axe 2: Ressources et mutualisation – en Guyane</a:t>
            </a:r>
          </a:p>
        </p:txBody>
      </p:sp>
    </p:spTree>
    <p:extLst>
      <p:ext uri="{BB962C8B-B14F-4D97-AF65-F5344CB8AC3E}">
        <p14:creationId xmlns:p14="http://schemas.microsoft.com/office/powerpoint/2010/main" val="2164311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id="{E50DE1F3-C57B-C68C-CF65-65DE43857D96}"/>
              </a:ext>
            </a:extLst>
          </p:cNvPr>
          <p:cNvSpPr txBox="1"/>
          <p:nvPr/>
        </p:nvSpPr>
        <p:spPr>
          <a:xfrm>
            <a:off x="1107998" y="2879874"/>
            <a:ext cx="4988002"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Vous êtes Professionnel de Santé, membre d’une direction, et appréhendé la Cybersécurité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ED7D31"/>
                </a:solidFill>
                <a:effectLst/>
                <a:uLnTx/>
                <a:uFillTx/>
                <a:latin typeface="Calibri" panose="020F0502020204030204" pitchFamily="34" charset="0"/>
                <a:ea typeface="Calibri" panose="020F0502020204030204" pitchFamily="34" charset="0"/>
                <a:cs typeface="Times New Roman" panose="02020603050405020304" pitchFamily="18" charset="0"/>
              </a:rPr>
              <a:t>Choix par Parcours de Sécurité</a:t>
            </a:r>
          </a:p>
        </p:txBody>
      </p:sp>
      <p:sp>
        <p:nvSpPr>
          <p:cNvPr id="6" name="ZoneTexte 5">
            <a:extLst>
              <a:ext uri="{FF2B5EF4-FFF2-40B4-BE49-F238E27FC236}">
                <a16:creationId xmlns:a16="http://schemas.microsoft.com/office/drawing/2014/main" id="{2C66DC32-F07F-AD1A-B062-76DEDC8EFF0C}"/>
              </a:ext>
            </a:extLst>
          </p:cNvPr>
          <p:cNvSpPr txBox="1"/>
          <p:nvPr/>
        </p:nvSpPr>
        <p:spPr>
          <a:xfrm>
            <a:off x="1433146" y="4463934"/>
            <a:ext cx="2817102"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En contactant le GCS Guyasis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securitedusi@gcsguyasis.fr</a:t>
            </a:r>
            <a:endParaRPr kumimoji="0" lang="fr-FR"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r>
            <a:br>
              <a:rPr kumimoji="0" lang="fr-F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kumimoji="0" lang="fr-FR" sz="1400" b="1" i="0" u="none" strike="noStrike" kern="1200" cap="none" spc="0" normalizeH="0" baseline="0" noProof="0" dirty="0">
              <a:ln>
                <a:noFill/>
              </a:ln>
              <a:solidFill>
                <a:srgbClr val="ED7D31"/>
              </a:solidFill>
              <a:effectLst/>
              <a:uLnTx/>
              <a:uFillTx/>
              <a:latin typeface="Calibri" panose="020F0502020204030204" pitchFamily="34" charset="0"/>
              <a:ea typeface="Calibri" panose="020F0502020204030204" pitchFamily="34" charset="0"/>
              <a:cs typeface="+mn-cs"/>
            </a:endParaRPr>
          </a:p>
        </p:txBody>
      </p:sp>
      <p:sp>
        <p:nvSpPr>
          <p:cNvPr id="9" name="ZoneTexte 8">
            <a:extLst>
              <a:ext uri="{FF2B5EF4-FFF2-40B4-BE49-F238E27FC236}">
                <a16:creationId xmlns:a16="http://schemas.microsoft.com/office/drawing/2014/main" id="{35977035-FB70-307B-5EE9-AB926AF1D418}"/>
              </a:ext>
            </a:extLst>
          </p:cNvPr>
          <p:cNvSpPr txBox="1"/>
          <p:nvPr/>
        </p:nvSpPr>
        <p:spPr>
          <a:xfrm>
            <a:off x="6172601" y="2543388"/>
            <a:ext cx="4571013"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sng" strike="noStrike" kern="1200" cap="none" spc="0" normalizeH="0" baseline="0" noProof="0" dirty="0">
                <a:ln>
                  <a:noFill/>
                </a:ln>
                <a:solidFill>
                  <a:srgbClr val="ED7D31"/>
                </a:solidFill>
                <a:effectLst/>
                <a:uLnTx/>
                <a:uFillTx/>
                <a:latin typeface="Calibri" panose="020F0502020204030204" pitchFamily="34" charset="0"/>
                <a:ea typeface="Calibri" panose="020F0502020204030204" pitchFamily="34" charset="0"/>
                <a:cs typeface="Times New Roman" panose="02020603050405020304" pitchFamily="18" charset="0"/>
              </a:rPr>
              <a:t>4 Parcours de sécurité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FR" sz="18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rPr>
              <a:t>Parcours 1 : SOCLE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Parcours 2 : INTERMEDIAIRE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FR" sz="1800" b="1" i="0" u="none" strike="noStrike" kern="1200" cap="none" spc="0" normalizeH="0" baseline="0" noProof="0" dirty="0">
                <a:ln>
                  <a:noFill/>
                </a:ln>
                <a:solidFill>
                  <a:srgbClr val="70AD47">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Parcours 3 : RENFORCÉ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FR" sz="18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Parcours 4 : EVOLUÉ</a:t>
            </a:r>
          </a:p>
        </p:txBody>
      </p:sp>
      <p:sp>
        <p:nvSpPr>
          <p:cNvPr id="10" name="ZoneTexte 9">
            <a:extLst>
              <a:ext uri="{FF2B5EF4-FFF2-40B4-BE49-F238E27FC236}">
                <a16:creationId xmlns:a16="http://schemas.microsoft.com/office/drawing/2014/main" id="{DD5EF6AA-A3C3-D413-73B4-98B1FE567A96}"/>
              </a:ext>
            </a:extLst>
          </p:cNvPr>
          <p:cNvSpPr txBox="1"/>
          <p:nvPr/>
        </p:nvSpPr>
        <p:spPr>
          <a:xfrm>
            <a:off x="6172601" y="4771067"/>
            <a:ext cx="4807322"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 l’issue de chaque parcours, vous atteindrez l’un des niveaux de maturité de l’ANSSI (norme ISO/IEC 21827) conforme aux exigences nationales.</a:t>
            </a:r>
            <a:endPar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age 10">
            <a:extLst>
              <a:ext uri="{FF2B5EF4-FFF2-40B4-BE49-F238E27FC236}">
                <a16:creationId xmlns:a16="http://schemas.microsoft.com/office/drawing/2014/main" id="{794B308E-28BE-EA2F-2286-9CDD09A29AA9}"/>
              </a:ext>
            </a:extLst>
          </p:cNvPr>
          <p:cNvPicPr>
            <a:picLocks noChangeAspect="1"/>
          </p:cNvPicPr>
          <p:nvPr/>
        </p:nvPicPr>
        <p:blipFill>
          <a:blip r:embed="rId5"/>
          <a:stretch>
            <a:fillRect/>
          </a:stretch>
        </p:blipFill>
        <p:spPr>
          <a:xfrm>
            <a:off x="6938425" y="2924665"/>
            <a:ext cx="3143250" cy="1609725"/>
          </a:xfrm>
          <a:prstGeom prst="rect">
            <a:avLst/>
          </a:prstGeom>
        </p:spPr>
      </p:pic>
      <p:pic>
        <p:nvPicPr>
          <p:cNvPr id="13" name="Image 12">
            <a:extLst>
              <a:ext uri="{FF2B5EF4-FFF2-40B4-BE49-F238E27FC236}">
                <a16:creationId xmlns:a16="http://schemas.microsoft.com/office/drawing/2014/main" id="{2B461379-DC6C-8714-1EDA-C042C754F90D}"/>
              </a:ext>
            </a:extLst>
          </p:cNvPr>
          <p:cNvPicPr>
            <a:picLocks noChangeAspect="1"/>
          </p:cNvPicPr>
          <p:nvPr/>
        </p:nvPicPr>
        <p:blipFill>
          <a:blip r:embed="rId6"/>
          <a:stretch>
            <a:fillRect/>
          </a:stretch>
        </p:blipFill>
        <p:spPr>
          <a:xfrm>
            <a:off x="6719350" y="3028549"/>
            <a:ext cx="3362325" cy="1571625"/>
          </a:xfrm>
          <a:prstGeom prst="rect">
            <a:avLst/>
          </a:prstGeom>
        </p:spPr>
      </p:pic>
      <p:pic>
        <p:nvPicPr>
          <p:cNvPr id="16" name="Image 15">
            <a:extLst>
              <a:ext uri="{FF2B5EF4-FFF2-40B4-BE49-F238E27FC236}">
                <a16:creationId xmlns:a16="http://schemas.microsoft.com/office/drawing/2014/main" id="{AE285246-1EAD-735C-89E7-18B5B786EC9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42749" y="2929666"/>
            <a:ext cx="3397524" cy="1907184"/>
          </a:xfrm>
          <a:prstGeom prst="rect">
            <a:avLst/>
          </a:prstGeom>
        </p:spPr>
      </p:pic>
      <p:pic>
        <p:nvPicPr>
          <p:cNvPr id="18" name="Image 17">
            <a:extLst>
              <a:ext uri="{FF2B5EF4-FFF2-40B4-BE49-F238E27FC236}">
                <a16:creationId xmlns:a16="http://schemas.microsoft.com/office/drawing/2014/main" id="{8328073F-A3CB-D5D1-0D56-51EC6D7FF822}"/>
              </a:ext>
            </a:extLst>
          </p:cNvPr>
          <p:cNvPicPr>
            <a:picLocks noChangeAspect="1"/>
          </p:cNvPicPr>
          <p:nvPr/>
        </p:nvPicPr>
        <p:blipFill>
          <a:blip r:embed="rId8"/>
          <a:stretch>
            <a:fillRect/>
          </a:stretch>
        </p:blipFill>
        <p:spPr>
          <a:xfrm>
            <a:off x="6624437" y="2944971"/>
            <a:ext cx="4355486" cy="1826096"/>
          </a:xfrm>
          <a:prstGeom prst="rect">
            <a:avLst/>
          </a:prstGeom>
        </p:spPr>
      </p:pic>
      <p:sp>
        <p:nvSpPr>
          <p:cNvPr id="5" name="Titre 1">
            <a:extLst>
              <a:ext uri="{FF2B5EF4-FFF2-40B4-BE49-F238E27FC236}">
                <a16:creationId xmlns:a16="http://schemas.microsoft.com/office/drawing/2014/main" id="{79DB63BE-CC6E-6843-310B-13654CC4D345}"/>
              </a:ext>
            </a:extLst>
          </p:cNvPr>
          <p:cNvSpPr txBox="1">
            <a:spLocks/>
          </p:cNvSpPr>
          <p:nvPr/>
        </p:nvSpPr>
        <p:spPr>
          <a:xfrm>
            <a:off x="3037085" y="1145454"/>
            <a:ext cx="7301133" cy="14767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600" b="0" i="0" u="none" strike="noStrike" kern="1200" cap="none" spc="0" normalizeH="0" baseline="0" noProof="0">
                <a:ln>
                  <a:noFill/>
                </a:ln>
                <a:solidFill>
                  <a:srgbClr val="FF0000"/>
                </a:solidFill>
                <a:effectLst/>
                <a:uLnTx/>
                <a:uFillTx/>
                <a:latin typeface="Arial Narrow" panose="020B0606020202030204" pitchFamily="34" charset="0"/>
                <a:ea typeface="+mj-ea"/>
                <a:cs typeface="+mj-cs"/>
              </a:rPr>
              <a:t>Le Catalogue de services « Sécurité du SI » &amp; « RGPD » </a:t>
            </a:r>
            <a:r>
              <a:rPr kumimoji="0" lang="fr-FR" sz="2800" b="0" i="0" u="none" strike="noStrike" kern="1200" cap="none" spc="0" normalizeH="0" baseline="0" noProof="0">
                <a:ln>
                  <a:noFill/>
                </a:ln>
                <a:solidFill>
                  <a:srgbClr val="FF0000"/>
                </a:solidFill>
                <a:effectLst/>
                <a:uLnTx/>
                <a:uFillTx/>
                <a:latin typeface="Arial Narrow" panose="020B0606020202030204" pitchFamily="34" charset="0"/>
                <a:ea typeface="+mj-ea"/>
                <a:cs typeface="+mj-cs"/>
              </a:rPr>
              <a:t>(GCS Guyasis)</a:t>
            </a:r>
            <a:endParaRPr kumimoji="0" lang="fr-FR" sz="2800" b="0" i="0" u="none" strike="noStrike" kern="1200" cap="none" spc="0" normalizeH="0" baseline="0" noProof="0" dirty="0">
              <a:ln>
                <a:noFill/>
              </a:ln>
              <a:solidFill>
                <a:srgbClr val="FF0000"/>
              </a:solidFill>
              <a:effectLst/>
              <a:uLnTx/>
              <a:uFillTx/>
              <a:latin typeface="Arial Narrow" panose="020B0606020202030204" pitchFamily="34" charset="0"/>
              <a:ea typeface="+mj-ea"/>
              <a:cs typeface="+mj-cs"/>
            </a:endParaRPr>
          </a:p>
        </p:txBody>
      </p:sp>
      <p:sp>
        <p:nvSpPr>
          <p:cNvPr id="7" name="Titre 1">
            <a:extLst>
              <a:ext uri="{FF2B5EF4-FFF2-40B4-BE49-F238E27FC236}">
                <a16:creationId xmlns:a16="http://schemas.microsoft.com/office/drawing/2014/main" id="{2A641C59-F55A-7634-A6B2-4510465A374E}"/>
              </a:ext>
            </a:extLst>
          </p:cNvPr>
          <p:cNvSpPr txBox="1">
            <a:spLocks/>
          </p:cNvSpPr>
          <p:nvPr/>
        </p:nvSpPr>
        <p:spPr>
          <a:xfrm>
            <a:off x="4783015" y="92689"/>
            <a:ext cx="7301133" cy="14767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Arial Narrow" panose="020B0606020202030204" pitchFamily="34" charset="0"/>
                <a:ea typeface="+mj-ea"/>
                <a:cs typeface="+mj-cs"/>
              </a:rPr>
              <a:t>Axe 2: Ressources et mutualisation – en Guyane</a:t>
            </a:r>
          </a:p>
        </p:txBody>
      </p:sp>
    </p:spTree>
    <p:extLst>
      <p:ext uri="{BB962C8B-B14F-4D97-AF65-F5344CB8AC3E}">
        <p14:creationId xmlns:p14="http://schemas.microsoft.com/office/powerpoint/2010/main" val="318975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25" name="ZoneTexte 24">
            <a:extLst>
              <a:ext uri="{FF2B5EF4-FFF2-40B4-BE49-F238E27FC236}">
                <a16:creationId xmlns:a16="http://schemas.microsoft.com/office/drawing/2014/main" id="{3744C9BF-1058-3209-91E6-813AF74C4311}"/>
              </a:ext>
            </a:extLst>
          </p:cNvPr>
          <p:cNvSpPr txBox="1"/>
          <p:nvPr/>
        </p:nvSpPr>
        <p:spPr>
          <a:xfrm>
            <a:off x="753396" y="1431446"/>
            <a:ext cx="1831072" cy="338554"/>
          </a:xfrm>
          <a:prstGeom prst="rect">
            <a:avLst/>
          </a:prstGeom>
          <a:noFill/>
        </p:spPr>
        <p:txBody>
          <a:bodyPr wrap="square">
            <a:spAutoFit/>
          </a:bodyPr>
          <a:lstStyle/>
          <a:p>
            <a:pPr algn="ctr">
              <a:buClr>
                <a:schemeClr val="dk1"/>
              </a:buClr>
              <a:buSzPts val="1100"/>
            </a:pPr>
            <a:r>
              <a:rPr lang="fr-FR" sz="1600" b="1" u="sng">
                <a:solidFill>
                  <a:srgbClr val="A72886"/>
                </a:solidFill>
                <a:latin typeface="Arial" panose="020B0604020202020204" pitchFamily="34" charset="0"/>
                <a:cs typeface="Arial" panose="020B0604020202020204" pitchFamily="34" charset="0"/>
              </a:rPr>
              <a:t>Sensibilisation</a:t>
            </a:r>
          </a:p>
        </p:txBody>
      </p:sp>
      <p:pic>
        <p:nvPicPr>
          <p:cNvPr id="26" name="Image 25">
            <a:extLst>
              <a:ext uri="{FF2B5EF4-FFF2-40B4-BE49-F238E27FC236}">
                <a16:creationId xmlns:a16="http://schemas.microsoft.com/office/drawing/2014/main" id="{3819481C-16A5-C8A3-2B10-3140D9489275}"/>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1587" b="94709" l="5780" r="93642">
                        <a14:foregroundMark x1="47399" y1="85714" x2="47399" y2="85714"/>
                        <a14:foregroundMark x1="51445" y1="91534" x2="51445" y2="91534"/>
                        <a14:foregroundMark x1="54335" y1="82011" x2="54335" y2="82011"/>
                        <a14:foregroundMark x1="56647" y1="82540" x2="56647" y2="82540"/>
                        <a14:foregroundMark x1="93642" y1="61376" x2="93642" y2="61376"/>
                        <a14:foregroundMark x1="79769" y1="16931" x2="79769" y2="16931"/>
                        <a14:foregroundMark x1="76879" y1="13228" x2="76879" y2="13228"/>
                        <a14:foregroundMark x1="67630" y1="6349" x2="67630" y2="6349"/>
                        <a14:foregroundMark x1="65318" y1="62434" x2="65318" y2="62434"/>
                        <a14:foregroundMark x1="62428" y1="53968" x2="62428" y2="53968"/>
                        <a14:foregroundMark x1="36994" y1="56614" x2="36994" y2="56614"/>
                        <a14:foregroundMark x1="46243" y1="51852" x2="46243" y2="51852"/>
                        <a14:foregroundMark x1="42775" y1="44974" x2="42775" y2="44974"/>
                        <a14:foregroundMark x1="35838" y1="46561" x2="35838" y2="46561"/>
                        <a14:foregroundMark x1="41040" y1="37566" x2="41040" y2="37566"/>
                        <a14:foregroundMark x1="47399" y1="40212" x2="47399" y2="40212"/>
                        <a14:foregroundMark x1="51445" y1="39153" x2="52601" y2="39153"/>
                        <a14:foregroundMark x1="58960" y1="39153" x2="58960" y2="39153"/>
                        <a14:foregroundMark x1="39306" y1="58730" x2="39306" y2="58730"/>
                        <a14:foregroundMark x1="45665" y1="60317" x2="45665" y2="60317"/>
                        <a14:foregroundMark x1="39306" y1="58201" x2="39306" y2="58201"/>
                        <a14:foregroundMark x1="52601" y1="95238" x2="52601" y2="95238"/>
                        <a14:foregroundMark x1="6358" y1="59259" x2="6358" y2="59259"/>
                        <a14:foregroundMark x1="72832" y1="1587" x2="72832" y2="1587"/>
                      </a14:backgroundRemoval>
                    </a14:imgEffect>
                  </a14:imgLayer>
                </a14:imgProps>
              </a:ext>
              <a:ext uri="{28A0092B-C50C-407E-A947-70E740481C1C}">
                <a14:useLocalDpi xmlns:a14="http://schemas.microsoft.com/office/drawing/2010/main"/>
              </a:ext>
            </a:extLst>
          </a:blip>
          <a:stretch>
            <a:fillRect/>
          </a:stretch>
        </p:blipFill>
        <p:spPr>
          <a:xfrm>
            <a:off x="406792" y="1306926"/>
            <a:ext cx="494286" cy="540000"/>
          </a:xfrm>
          <a:prstGeom prst="rect">
            <a:avLst/>
          </a:prstGeom>
        </p:spPr>
      </p:pic>
      <p:sp>
        <p:nvSpPr>
          <p:cNvPr id="35" name="ZoneTexte 34">
            <a:extLst>
              <a:ext uri="{FF2B5EF4-FFF2-40B4-BE49-F238E27FC236}">
                <a16:creationId xmlns:a16="http://schemas.microsoft.com/office/drawing/2014/main" id="{C1B5117B-8B2B-C32A-1B4D-14C5139F0E67}"/>
              </a:ext>
            </a:extLst>
          </p:cNvPr>
          <p:cNvSpPr txBox="1"/>
          <p:nvPr/>
        </p:nvSpPr>
        <p:spPr>
          <a:xfrm>
            <a:off x="10643009" y="4993813"/>
            <a:ext cx="1548992" cy="507831"/>
          </a:xfrm>
          <a:prstGeom prst="rect">
            <a:avLst/>
          </a:prstGeom>
          <a:noFill/>
        </p:spPr>
        <p:txBody>
          <a:bodyPr wrap="square">
            <a:spAutoFit/>
          </a:bodyPr>
          <a:lstStyle/>
          <a:p>
            <a:r>
              <a:rPr lang="fr-FR" sz="900" i="1">
                <a:solidFill>
                  <a:srgbClr val="202124"/>
                </a:solidFill>
                <a:latin typeface="Arial" panose="020B0604020202020204"/>
              </a:rPr>
              <a:t>Semaine européenne de la e-santé – Rennes – Septembre 2023</a:t>
            </a:r>
            <a:endParaRPr lang="fr-FR" sz="900" i="1">
              <a:solidFill>
                <a:prstClr val="black"/>
              </a:solidFill>
              <a:latin typeface="Arial" panose="020B0604020202020204"/>
            </a:endParaRPr>
          </a:p>
        </p:txBody>
      </p:sp>
      <p:sp>
        <p:nvSpPr>
          <p:cNvPr id="36" name="ZoneTexte 35">
            <a:extLst>
              <a:ext uri="{FF2B5EF4-FFF2-40B4-BE49-F238E27FC236}">
                <a16:creationId xmlns:a16="http://schemas.microsoft.com/office/drawing/2014/main" id="{5377C02D-5315-E7BC-31A9-D6AAE9DE53A0}"/>
              </a:ext>
            </a:extLst>
          </p:cNvPr>
          <p:cNvSpPr txBox="1"/>
          <p:nvPr/>
        </p:nvSpPr>
        <p:spPr>
          <a:xfrm>
            <a:off x="4024491" y="4552244"/>
            <a:ext cx="2153233" cy="230832"/>
          </a:xfrm>
          <a:prstGeom prst="rect">
            <a:avLst/>
          </a:prstGeom>
          <a:noFill/>
        </p:spPr>
        <p:txBody>
          <a:bodyPr wrap="square">
            <a:spAutoFit/>
          </a:bodyPr>
          <a:lstStyle/>
          <a:p>
            <a:pPr algn="ctr"/>
            <a:r>
              <a:rPr lang="fr-FR" sz="900" i="1" err="1">
                <a:solidFill>
                  <a:srgbClr val="202124"/>
                </a:solidFill>
                <a:latin typeface="Arial" panose="020B0604020202020204"/>
              </a:rPr>
              <a:t>SantExpo</a:t>
            </a:r>
            <a:r>
              <a:rPr lang="fr-FR" sz="900" i="1">
                <a:solidFill>
                  <a:srgbClr val="202124"/>
                </a:solidFill>
                <a:latin typeface="Arial" panose="020B0604020202020204"/>
              </a:rPr>
              <a:t>– Paris – Mai 2023</a:t>
            </a:r>
            <a:endParaRPr lang="fr-FR" sz="900" i="1">
              <a:solidFill>
                <a:prstClr val="black"/>
              </a:solidFill>
              <a:latin typeface="Arial" panose="020B0604020202020204"/>
            </a:endParaRPr>
          </a:p>
        </p:txBody>
      </p:sp>
      <p:pic>
        <p:nvPicPr>
          <p:cNvPr id="39" name="Image 38" descr="Étudiant assis à une table présentant sur une tablette à deux autres étudiants">
            <a:extLst>
              <a:ext uri="{FF2B5EF4-FFF2-40B4-BE49-F238E27FC236}">
                <a16:creationId xmlns:a16="http://schemas.microsoft.com/office/drawing/2014/main" id="{57E610E3-03B4-C539-08E9-B3FEB3965FC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6792" y="2602644"/>
            <a:ext cx="3225172" cy="2120398"/>
          </a:xfrm>
          <a:prstGeom prst="rect">
            <a:avLst/>
          </a:prstGeom>
        </p:spPr>
      </p:pic>
      <p:sp>
        <p:nvSpPr>
          <p:cNvPr id="2" name="Google Shape;344;p24">
            <a:extLst>
              <a:ext uri="{FF2B5EF4-FFF2-40B4-BE49-F238E27FC236}">
                <a16:creationId xmlns:a16="http://schemas.microsoft.com/office/drawing/2014/main" id="{878714E9-544A-0AB7-92B6-D8F175942786}"/>
              </a:ext>
            </a:extLst>
          </p:cNvPr>
          <p:cNvSpPr/>
          <p:nvPr/>
        </p:nvSpPr>
        <p:spPr>
          <a:xfrm>
            <a:off x="3772242" y="2158344"/>
            <a:ext cx="1232599" cy="336346"/>
          </a:xfrm>
          <a:custGeom>
            <a:avLst/>
            <a:gdLst/>
            <a:ahLst/>
            <a:cxnLst/>
            <a:rect l="l" t="t" r="r" b="b"/>
            <a:pathLst>
              <a:path w="55140" h="17346" extrusionOk="0">
                <a:moveTo>
                  <a:pt x="55140" y="0"/>
                </a:moveTo>
                <a:lnTo>
                  <a:pt x="0" y="0"/>
                </a:lnTo>
                <a:lnTo>
                  <a:pt x="0" y="11675"/>
                </a:lnTo>
                <a:cubicBezTo>
                  <a:pt x="0" y="14811"/>
                  <a:pt x="2569" y="17346"/>
                  <a:pt x="5704" y="17346"/>
                </a:cubicBezTo>
                <a:lnTo>
                  <a:pt x="55140" y="17346"/>
                </a:lnTo>
                <a:close/>
              </a:path>
            </a:pathLst>
          </a:custGeom>
          <a:solidFill>
            <a:srgbClr val="721C5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 name="Rectangle 2">
            <a:extLst>
              <a:ext uri="{FF2B5EF4-FFF2-40B4-BE49-F238E27FC236}">
                <a16:creationId xmlns:a16="http://schemas.microsoft.com/office/drawing/2014/main" id="{8691C562-77E8-5AE5-0001-4F4B84D2FAD9}"/>
              </a:ext>
            </a:extLst>
          </p:cNvPr>
          <p:cNvSpPr/>
          <p:nvPr/>
        </p:nvSpPr>
        <p:spPr>
          <a:xfrm>
            <a:off x="3960369" y="2251997"/>
            <a:ext cx="3738749" cy="1012046"/>
          </a:xfrm>
          <a:prstGeom prst="rect">
            <a:avLst/>
          </a:prstGeom>
          <a:solidFill>
            <a:srgbClr val="FFFFFF">
              <a:lumMod val="95000"/>
            </a:srgbClr>
          </a:solidFill>
          <a:ln w="12700" cap="flat" cmpd="sng" algn="ctr">
            <a:solidFill>
              <a:schemeClr val="bg1">
                <a:lumMod val="85000"/>
              </a:schemeClr>
            </a:solidFill>
            <a:prstDash val="solid"/>
            <a:miter lim="800000"/>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ZoneTexte 4">
            <a:extLst>
              <a:ext uri="{FF2B5EF4-FFF2-40B4-BE49-F238E27FC236}">
                <a16:creationId xmlns:a16="http://schemas.microsoft.com/office/drawing/2014/main" id="{AD5C0A60-AC06-5FCA-55A0-3B6F3B178B0C}"/>
              </a:ext>
            </a:extLst>
          </p:cNvPr>
          <p:cNvSpPr txBox="1"/>
          <p:nvPr/>
        </p:nvSpPr>
        <p:spPr>
          <a:xfrm>
            <a:off x="3710836" y="2411917"/>
            <a:ext cx="3988282" cy="646331"/>
          </a:xfrm>
          <a:prstGeom prst="rect">
            <a:avLst/>
          </a:prstGeom>
          <a:noFill/>
        </p:spPr>
        <p:txBody>
          <a:bodyPr wrap="square">
            <a:spAutoFit/>
          </a:bodyPr>
          <a:lstStyle/>
          <a:p>
            <a:pPr marL="628650" lvl="1" indent="-171450" algn="just">
              <a:buFont typeface="Arial" panose="020B0604020202020204" pitchFamily="34" charset="0"/>
              <a:buChar char="•"/>
              <a:defRPr/>
            </a:pPr>
            <a:r>
              <a:rPr lang="fr-FR" sz="1200" i="1">
                <a:solidFill>
                  <a:srgbClr val="000000"/>
                </a:solidFill>
                <a:latin typeface="Arial" panose="020B0604020202020204"/>
                <a:cs typeface="Arial" panose="020B0604020202020204" pitchFamily="34" charset="0"/>
              </a:rPr>
              <a:t>Modules obligatoires numériques et cyber (formations initiales et continues professionnels de santé et EHESP)</a:t>
            </a:r>
          </a:p>
        </p:txBody>
      </p:sp>
      <p:sp>
        <p:nvSpPr>
          <p:cNvPr id="7" name="Google Shape;348;p24">
            <a:extLst>
              <a:ext uri="{FF2B5EF4-FFF2-40B4-BE49-F238E27FC236}">
                <a16:creationId xmlns:a16="http://schemas.microsoft.com/office/drawing/2014/main" id="{310C24CF-5836-DE35-8586-3041519859F7}"/>
              </a:ext>
            </a:extLst>
          </p:cNvPr>
          <p:cNvSpPr/>
          <p:nvPr/>
        </p:nvSpPr>
        <p:spPr>
          <a:xfrm>
            <a:off x="3772242" y="1963007"/>
            <a:ext cx="1793272" cy="430797"/>
          </a:xfrm>
          <a:custGeom>
            <a:avLst/>
            <a:gdLst/>
            <a:ahLst/>
            <a:cxnLst/>
            <a:rect l="l" t="t" r="r" b="b"/>
            <a:pathLst>
              <a:path w="55140" h="22217" extrusionOk="0">
                <a:moveTo>
                  <a:pt x="5704" y="0"/>
                </a:moveTo>
                <a:cubicBezTo>
                  <a:pt x="2569" y="0"/>
                  <a:pt x="0" y="2536"/>
                  <a:pt x="0" y="5671"/>
                </a:cubicBezTo>
                <a:lnTo>
                  <a:pt x="0" y="22216"/>
                </a:lnTo>
                <a:cubicBezTo>
                  <a:pt x="0" y="19514"/>
                  <a:pt x="2202" y="17313"/>
                  <a:pt x="4904" y="17313"/>
                </a:cubicBezTo>
                <a:lnTo>
                  <a:pt x="5971" y="17313"/>
                </a:lnTo>
                <a:lnTo>
                  <a:pt x="9073" y="17313"/>
                </a:lnTo>
                <a:lnTo>
                  <a:pt x="46467" y="17313"/>
                </a:lnTo>
                <a:cubicBezTo>
                  <a:pt x="51237" y="17313"/>
                  <a:pt x="55140" y="13443"/>
                  <a:pt x="55140" y="8640"/>
                </a:cubicBezTo>
                <a:lnTo>
                  <a:pt x="55140" y="8640"/>
                </a:lnTo>
                <a:cubicBezTo>
                  <a:pt x="55140" y="3870"/>
                  <a:pt x="51237" y="0"/>
                  <a:pt x="46467" y="0"/>
                </a:cubicBezTo>
                <a:close/>
              </a:path>
            </a:pathLst>
          </a:custGeom>
          <a:solidFill>
            <a:srgbClr val="A728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ZoneTexte 7">
            <a:extLst>
              <a:ext uri="{FF2B5EF4-FFF2-40B4-BE49-F238E27FC236}">
                <a16:creationId xmlns:a16="http://schemas.microsoft.com/office/drawing/2014/main" id="{6D5039AF-87DF-2B96-B58C-76EA4A0E2C1D}"/>
              </a:ext>
            </a:extLst>
          </p:cNvPr>
          <p:cNvSpPr txBox="1"/>
          <p:nvPr/>
        </p:nvSpPr>
        <p:spPr>
          <a:xfrm>
            <a:off x="3710835" y="1981120"/>
            <a:ext cx="1830309" cy="307777"/>
          </a:xfrm>
          <a:prstGeom prst="rect">
            <a:avLst/>
          </a:prstGeom>
          <a:noFill/>
        </p:spPr>
        <p:txBody>
          <a:bodyPr wrap="square">
            <a:spAutoFit/>
          </a:bodyPr>
          <a:lstStyle/>
          <a:p>
            <a:pPr algn="ctr" fontAlgn="ctr">
              <a:spcBef>
                <a:spcPts val="300"/>
              </a:spcBef>
            </a:pPr>
            <a:r>
              <a:rPr lang="fr-FR" sz="1400" b="1" kern="0">
                <a:solidFill>
                  <a:schemeClr val="bg1"/>
                </a:solidFill>
                <a:latin typeface="Arial" panose="020B0604020202020204"/>
                <a:cs typeface="Arial"/>
              </a:rPr>
              <a:t>Formations</a:t>
            </a:r>
          </a:p>
        </p:txBody>
      </p:sp>
      <p:sp>
        <p:nvSpPr>
          <p:cNvPr id="9" name="Flèche : droite 8">
            <a:extLst>
              <a:ext uri="{FF2B5EF4-FFF2-40B4-BE49-F238E27FC236}">
                <a16:creationId xmlns:a16="http://schemas.microsoft.com/office/drawing/2014/main" id="{6F80B2E1-EFF1-28A6-C3DB-13A65EFB7A58}"/>
              </a:ext>
            </a:extLst>
          </p:cNvPr>
          <p:cNvSpPr/>
          <p:nvPr/>
        </p:nvSpPr>
        <p:spPr>
          <a:xfrm>
            <a:off x="4037907" y="2459868"/>
            <a:ext cx="324000" cy="213064"/>
          </a:xfrm>
          <a:prstGeom prst="rightArrow">
            <a:avLst/>
          </a:prstGeom>
          <a:solidFill>
            <a:srgbClr val="A72886"/>
          </a:solidFill>
          <a:ln w="12700" cap="flat" cmpd="sng" algn="ctr">
            <a:noFill/>
            <a:prstDash val="solid"/>
            <a:miter lim="800000"/>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Google Shape;344;p24">
            <a:extLst>
              <a:ext uri="{FF2B5EF4-FFF2-40B4-BE49-F238E27FC236}">
                <a16:creationId xmlns:a16="http://schemas.microsoft.com/office/drawing/2014/main" id="{22C02735-6F5F-25A0-B0C3-DCF6BB4AB601}"/>
              </a:ext>
            </a:extLst>
          </p:cNvPr>
          <p:cNvSpPr/>
          <p:nvPr/>
        </p:nvSpPr>
        <p:spPr>
          <a:xfrm>
            <a:off x="7826181" y="2300388"/>
            <a:ext cx="1232599" cy="336346"/>
          </a:xfrm>
          <a:custGeom>
            <a:avLst/>
            <a:gdLst/>
            <a:ahLst/>
            <a:cxnLst/>
            <a:rect l="l" t="t" r="r" b="b"/>
            <a:pathLst>
              <a:path w="55140" h="17346" extrusionOk="0">
                <a:moveTo>
                  <a:pt x="55140" y="0"/>
                </a:moveTo>
                <a:lnTo>
                  <a:pt x="0" y="0"/>
                </a:lnTo>
                <a:lnTo>
                  <a:pt x="0" y="11675"/>
                </a:lnTo>
                <a:cubicBezTo>
                  <a:pt x="0" y="14811"/>
                  <a:pt x="2569" y="17346"/>
                  <a:pt x="5704" y="17346"/>
                </a:cubicBezTo>
                <a:lnTo>
                  <a:pt x="55140" y="17346"/>
                </a:lnTo>
                <a:close/>
              </a:path>
            </a:pathLst>
          </a:custGeom>
          <a:solidFill>
            <a:srgbClr val="721C5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 name="Rectangle 10">
            <a:extLst>
              <a:ext uri="{FF2B5EF4-FFF2-40B4-BE49-F238E27FC236}">
                <a16:creationId xmlns:a16="http://schemas.microsoft.com/office/drawing/2014/main" id="{76681049-C575-7858-E477-8FF02032BE76}"/>
              </a:ext>
            </a:extLst>
          </p:cNvPr>
          <p:cNvSpPr/>
          <p:nvPr/>
        </p:nvSpPr>
        <p:spPr>
          <a:xfrm>
            <a:off x="8014308" y="2251997"/>
            <a:ext cx="3738749" cy="876098"/>
          </a:xfrm>
          <a:prstGeom prst="rect">
            <a:avLst/>
          </a:prstGeom>
          <a:solidFill>
            <a:srgbClr val="FFFFFF">
              <a:lumMod val="95000"/>
            </a:srgbClr>
          </a:solidFill>
          <a:ln w="12700" cap="flat" cmpd="sng" algn="ctr">
            <a:solidFill>
              <a:schemeClr val="bg1">
                <a:lumMod val="85000"/>
              </a:schemeClr>
            </a:solidFill>
            <a:prstDash val="solid"/>
            <a:miter lim="800000"/>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ZoneTexte 11">
            <a:extLst>
              <a:ext uri="{FF2B5EF4-FFF2-40B4-BE49-F238E27FC236}">
                <a16:creationId xmlns:a16="http://schemas.microsoft.com/office/drawing/2014/main" id="{247153F2-ACB2-0D4A-EB14-6F0F2BE31C02}"/>
              </a:ext>
            </a:extLst>
          </p:cNvPr>
          <p:cNvSpPr txBox="1"/>
          <p:nvPr/>
        </p:nvSpPr>
        <p:spPr>
          <a:xfrm>
            <a:off x="7801812" y="2527329"/>
            <a:ext cx="3951245" cy="461665"/>
          </a:xfrm>
          <a:prstGeom prst="rect">
            <a:avLst/>
          </a:prstGeom>
          <a:noFill/>
        </p:spPr>
        <p:txBody>
          <a:bodyPr wrap="square">
            <a:spAutoFit/>
          </a:bodyPr>
          <a:lstStyle/>
          <a:p>
            <a:pPr marL="628650" lvl="1" indent="-171450" algn="just">
              <a:buFont typeface="Arial" panose="020B0604020202020204" pitchFamily="34" charset="0"/>
              <a:buChar char="•"/>
              <a:defRPr/>
            </a:pPr>
            <a:r>
              <a:rPr lang="fr-FR" sz="1200" i="1">
                <a:solidFill>
                  <a:srgbClr val="000000"/>
                </a:solidFill>
                <a:latin typeface="Arial" panose="020B0604020202020204"/>
                <a:cs typeface="Arial" panose="020B0604020202020204" pitchFamily="34" charset="0"/>
              </a:rPr>
              <a:t>Participation à </a:t>
            </a:r>
            <a:r>
              <a:rPr lang="fr-FR" sz="1200" i="1" err="1">
                <a:solidFill>
                  <a:srgbClr val="000000"/>
                </a:solidFill>
                <a:latin typeface="Arial" panose="020B0604020202020204"/>
                <a:cs typeface="Arial" panose="020B0604020202020204" pitchFamily="34" charset="0"/>
                <a:hlinkClick r:id="rId6"/>
              </a:rPr>
              <a:t>SantExpo</a:t>
            </a:r>
            <a:r>
              <a:rPr lang="fr-FR" sz="1200" i="1">
                <a:solidFill>
                  <a:srgbClr val="000000"/>
                </a:solidFill>
                <a:latin typeface="Arial" panose="020B0604020202020204"/>
                <a:cs typeface="Arial" panose="020B0604020202020204" pitchFamily="34" charset="0"/>
                <a:hlinkClick r:id="rId6"/>
              </a:rPr>
              <a:t> 2023</a:t>
            </a:r>
            <a:r>
              <a:rPr lang="fr-FR" sz="1200" i="1">
                <a:solidFill>
                  <a:srgbClr val="000000"/>
                </a:solidFill>
                <a:latin typeface="Arial" panose="020B0604020202020204"/>
                <a:cs typeface="Arial" panose="020B0604020202020204" pitchFamily="34" charset="0"/>
              </a:rPr>
              <a:t>, à la SEES 2023, ….</a:t>
            </a:r>
          </a:p>
        </p:txBody>
      </p:sp>
      <p:sp>
        <p:nvSpPr>
          <p:cNvPr id="13" name="Google Shape;348;p24">
            <a:extLst>
              <a:ext uri="{FF2B5EF4-FFF2-40B4-BE49-F238E27FC236}">
                <a16:creationId xmlns:a16="http://schemas.microsoft.com/office/drawing/2014/main" id="{1B6E99A5-1799-7E40-5ECB-906FC4CC5EB6}"/>
              </a:ext>
            </a:extLst>
          </p:cNvPr>
          <p:cNvSpPr/>
          <p:nvPr/>
        </p:nvSpPr>
        <p:spPr>
          <a:xfrm>
            <a:off x="7826179" y="1977135"/>
            <a:ext cx="2984695" cy="558714"/>
          </a:xfrm>
          <a:custGeom>
            <a:avLst/>
            <a:gdLst/>
            <a:ahLst/>
            <a:cxnLst/>
            <a:rect l="l" t="t" r="r" b="b"/>
            <a:pathLst>
              <a:path w="55140" h="22217" extrusionOk="0">
                <a:moveTo>
                  <a:pt x="5704" y="0"/>
                </a:moveTo>
                <a:cubicBezTo>
                  <a:pt x="2569" y="0"/>
                  <a:pt x="0" y="2536"/>
                  <a:pt x="0" y="5671"/>
                </a:cubicBezTo>
                <a:lnTo>
                  <a:pt x="0" y="22216"/>
                </a:lnTo>
                <a:cubicBezTo>
                  <a:pt x="0" y="19514"/>
                  <a:pt x="2202" y="17313"/>
                  <a:pt x="4904" y="17313"/>
                </a:cubicBezTo>
                <a:lnTo>
                  <a:pt x="5971" y="17313"/>
                </a:lnTo>
                <a:lnTo>
                  <a:pt x="9073" y="17313"/>
                </a:lnTo>
                <a:lnTo>
                  <a:pt x="46467" y="17313"/>
                </a:lnTo>
                <a:cubicBezTo>
                  <a:pt x="51237" y="17313"/>
                  <a:pt x="55140" y="13443"/>
                  <a:pt x="55140" y="8640"/>
                </a:cubicBezTo>
                <a:lnTo>
                  <a:pt x="55140" y="8640"/>
                </a:lnTo>
                <a:cubicBezTo>
                  <a:pt x="55140" y="3870"/>
                  <a:pt x="51237" y="0"/>
                  <a:pt x="46467" y="0"/>
                </a:cubicBezTo>
                <a:close/>
              </a:path>
            </a:pathLst>
          </a:custGeom>
          <a:solidFill>
            <a:srgbClr val="A728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344;p24">
            <a:extLst>
              <a:ext uri="{FF2B5EF4-FFF2-40B4-BE49-F238E27FC236}">
                <a16:creationId xmlns:a16="http://schemas.microsoft.com/office/drawing/2014/main" id="{4B01C832-5B09-5997-81BE-C3E9F3709A12}"/>
              </a:ext>
            </a:extLst>
          </p:cNvPr>
          <p:cNvSpPr/>
          <p:nvPr/>
        </p:nvSpPr>
        <p:spPr>
          <a:xfrm>
            <a:off x="3849778" y="4027575"/>
            <a:ext cx="1232599" cy="336346"/>
          </a:xfrm>
          <a:custGeom>
            <a:avLst/>
            <a:gdLst/>
            <a:ahLst/>
            <a:cxnLst/>
            <a:rect l="l" t="t" r="r" b="b"/>
            <a:pathLst>
              <a:path w="55140" h="17346" extrusionOk="0">
                <a:moveTo>
                  <a:pt x="55140" y="0"/>
                </a:moveTo>
                <a:lnTo>
                  <a:pt x="0" y="0"/>
                </a:lnTo>
                <a:lnTo>
                  <a:pt x="0" y="11675"/>
                </a:lnTo>
                <a:cubicBezTo>
                  <a:pt x="0" y="14811"/>
                  <a:pt x="2569" y="17346"/>
                  <a:pt x="5704" y="17346"/>
                </a:cubicBezTo>
                <a:lnTo>
                  <a:pt x="55140" y="17346"/>
                </a:lnTo>
                <a:close/>
              </a:path>
            </a:pathLst>
          </a:custGeom>
          <a:solidFill>
            <a:srgbClr val="721C5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 name="ZoneTexte 13">
            <a:extLst>
              <a:ext uri="{FF2B5EF4-FFF2-40B4-BE49-F238E27FC236}">
                <a16:creationId xmlns:a16="http://schemas.microsoft.com/office/drawing/2014/main" id="{5CBD4A3B-41AF-9879-91E7-EEFA8798DD37}"/>
              </a:ext>
            </a:extLst>
          </p:cNvPr>
          <p:cNvSpPr txBox="1"/>
          <p:nvPr/>
        </p:nvSpPr>
        <p:spPr>
          <a:xfrm>
            <a:off x="7835704" y="1987720"/>
            <a:ext cx="2898971" cy="397032"/>
          </a:xfrm>
          <a:prstGeom prst="rect">
            <a:avLst/>
          </a:prstGeom>
          <a:noFill/>
        </p:spPr>
        <p:txBody>
          <a:bodyPr wrap="square">
            <a:spAutoFit/>
          </a:bodyPr>
          <a:lstStyle/>
          <a:p>
            <a:pPr algn="ctr" fontAlgn="ctr">
              <a:lnSpc>
                <a:spcPct val="80000"/>
              </a:lnSpc>
              <a:spcBef>
                <a:spcPts val="300"/>
              </a:spcBef>
            </a:pPr>
            <a:r>
              <a:rPr lang="fr-FR" sz="1200" b="1" kern="0">
                <a:solidFill>
                  <a:schemeClr val="bg1"/>
                </a:solidFill>
                <a:latin typeface="Arial" panose="020B0604020202020204"/>
                <a:cs typeface="Arial"/>
              </a:rPr>
              <a:t>Présence aux évènements nationaux et régionaux, publications</a:t>
            </a:r>
          </a:p>
        </p:txBody>
      </p:sp>
      <p:sp>
        <p:nvSpPr>
          <p:cNvPr id="15" name="Flèche : droite 14">
            <a:extLst>
              <a:ext uri="{FF2B5EF4-FFF2-40B4-BE49-F238E27FC236}">
                <a16:creationId xmlns:a16="http://schemas.microsoft.com/office/drawing/2014/main" id="{3C5448EE-3006-0BC2-C106-7B967C6A6CDC}"/>
              </a:ext>
            </a:extLst>
          </p:cNvPr>
          <p:cNvSpPr/>
          <p:nvPr/>
        </p:nvSpPr>
        <p:spPr>
          <a:xfrm>
            <a:off x="8118480" y="2575280"/>
            <a:ext cx="324000" cy="213064"/>
          </a:xfrm>
          <a:prstGeom prst="rightArrow">
            <a:avLst/>
          </a:prstGeom>
          <a:solidFill>
            <a:srgbClr val="A72886"/>
          </a:solidFill>
          <a:ln w="12700" cap="flat" cmpd="sng" algn="ctr">
            <a:noFill/>
            <a:prstDash val="solid"/>
            <a:miter lim="800000"/>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6251694A-8DD7-354A-16CB-50A5FFD3876B}"/>
              </a:ext>
            </a:extLst>
          </p:cNvPr>
          <p:cNvSpPr/>
          <p:nvPr/>
        </p:nvSpPr>
        <p:spPr>
          <a:xfrm>
            <a:off x="4037907" y="3952892"/>
            <a:ext cx="3665381" cy="903589"/>
          </a:xfrm>
          <a:prstGeom prst="rect">
            <a:avLst/>
          </a:prstGeom>
          <a:solidFill>
            <a:srgbClr val="FFFFFF">
              <a:lumMod val="95000"/>
            </a:srgbClr>
          </a:solidFill>
          <a:ln w="12700" cap="flat" cmpd="sng" algn="ctr">
            <a:solidFill>
              <a:schemeClr val="bg1">
                <a:lumMod val="85000"/>
              </a:schemeClr>
            </a:solidFill>
            <a:prstDash val="solid"/>
            <a:miter lim="800000"/>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ZoneTexte 17">
            <a:extLst>
              <a:ext uri="{FF2B5EF4-FFF2-40B4-BE49-F238E27FC236}">
                <a16:creationId xmlns:a16="http://schemas.microsoft.com/office/drawing/2014/main" id="{D8D35ED4-510C-6D71-B0C5-9E23894F1B49}"/>
              </a:ext>
            </a:extLst>
          </p:cNvPr>
          <p:cNvSpPr txBox="1"/>
          <p:nvPr/>
        </p:nvSpPr>
        <p:spPr>
          <a:xfrm>
            <a:off x="3825411" y="4228225"/>
            <a:ext cx="3873707" cy="461665"/>
          </a:xfrm>
          <a:prstGeom prst="rect">
            <a:avLst/>
          </a:prstGeom>
          <a:noFill/>
        </p:spPr>
        <p:txBody>
          <a:bodyPr wrap="square">
            <a:spAutoFit/>
          </a:bodyPr>
          <a:lstStyle/>
          <a:p>
            <a:pPr marL="628650" marR="0" lvl="1"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Revalorisation des grilles salariales hospitalières</a:t>
            </a:r>
          </a:p>
        </p:txBody>
      </p:sp>
      <p:sp>
        <p:nvSpPr>
          <p:cNvPr id="21" name="Flèche : droite 20">
            <a:extLst>
              <a:ext uri="{FF2B5EF4-FFF2-40B4-BE49-F238E27FC236}">
                <a16:creationId xmlns:a16="http://schemas.microsoft.com/office/drawing/2014/main" id="{E28DA70D-842B-5DC0-7786-958E15C5FEFC}"/>
              </a:ext>
            </a:extLst>
          </p:cNvPr>
          <p:cNvSpPr/>
          <p:nvPr/>
        </p:nvSpPr>
        <p:spPr>
          <a:xfrm>
            <a:off x="4142079" y="4276176"/>
            <a:ext cx="324000" cy="213064"/>
          </a:xfrm>
          <a:prstGeom prst="rightArrow">
            <a:avLst/>
          </a:prstGeom>
          <a:solidFill>
            <a:srgbClr val="A72886"/>
          </a:solidFill>
          <a:ln w="12700" cap="flat" cmpd="sng" algn="ctr">
            <a:noFill/>
            <a:prstDash val="solid"/>
            <a:miter lim="800000"/>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prstClr val="white"/>
              </a:solidFill>
              <a:latin typeface="Calibri" panose="020F0502020204030204"/>
            </a:endParaRPr>
          </a:p>
        </p:txBody>
      </p:sp>
      <p:sp>
        <p:nvSpPr>
          <p:cNvPr id="22" name="ZoneTexte 21">
            <a:extLst>
              <a:ext uri="{FF2B5EF4-FFF2-40B4-BE49-F238E27FC236}">
                <a16:creationId xmlns:a16="http://schemas.microsoft.com/office/drawing/2014/main" id="{528E2766-5AF2-174F-4231-BB77778D095A}"/>
              </a:ext>
            </a:extLst>
          </p:cNvPr>
          <p:cNvSpPr txBox="1"/>
          <p:nvPr/>
        </p:nvSpPr>
        <p:spPr>
          <a:xfrm>
            <a:off x="10619434" y="3780644"/>
            <a:ext cx="1236134" cy="369332"/>
          </a:xfrm>
          <a:prstGeom prst="rect">
            <a:avLst/>
          </a:prstGeom>
          <a:noFill/>
        </p:spPr>
        <p:txBody>
          <a:bodyPr wrap="square">
            <a:spAutoFit/>
          </a:bodyPr>
          <a:lstStyle/>
          <a:p>
            <a:r>
              <a:rPr lang="fr-FR" sz="900" i="1" err="1">
                <a:solidFill>
                  <a:srgbClr val="202124"/>
                </a:solidFill>
                <a:latin typeface="Arial" panose="020B0604020202020204"/>
              </a:rPr>
              <a:t>SantExpo</a:t>
            </a:r>
            <a:r>
              <a:rPr lang="fr-FR" sz="900" i="1">
                <a:solidFill>
                  <a:srgbClr val="202124"/>
                </a:solidFill>
                <a:latin typeface="Arial" panose="020B0604020202020204"/>
              </a:rPr>
              <a:t>– Paris – Mai 2023</a:t>
            </a:r>
            <a:endParaRPr lang="fr-FR" sz="900" i="1">
              <a:solidFill>
                <a:prstClr val="black"/>
              </a:solidFill>
              <a:latin typeface="Arial" panose="020B0604020202020204"/>
            </a:endParaRPr>
          </a:p>
        </p:txBody>
      </p:sp>
      <p:sp>
        <p:nvSpPr>
          <p:cNvPr id="23" name="Google Shape;348;p24">
            <a:extLst>
              <a:ext uri="{FF2B5EF4-FFF2-40B4-BE49-F238E27FC236}">
                <a16:creationId xmlns:a16="http://schemas.microsoft.com/office/drawing/2014/main" id="{CE9E0012-81E5-99C8-EBF1-9FBB8192187A}"/>
              </a:ext>
            </a:extLst>
          </p:cNvPr>
          <p:cNvSpPr/>
          <p:nvPr/>
        </p:nvSpPr>
        <p:spPr>
          <a:xfrm>
            <a:off x="3849777" y="3704322"/>
            <a:ext cx="2298967" cy="558714"/>
          </a:xfrm>
          <a:custGeom>
            <a:avLst/>
            <a:gdLst/>
            <a:ahLst/>
            <a:cxnLst/>
            <a:rect l="l" t="t" r="r" b="b"/>
            <a:pathLst>
              <a:path w="55140" h="22217" extrusionOk="0">
                <a:moveTo>
                  <a:pt x="5704" y="0"/>
                </a:moveTo>
                <a:cubicBezTo>
                  <a:pt x="2569" y="0"/>
                  <a:pt x="0" y="2536"/>
                  <a:pt x="0" y="5671"/>
                </a:cubicBezTo>
                <a:lnTo>
                  <a:pt x="0" y="22216"/>
                </a:lnTo>
                <a:cubicBezTo>
                  <a:pt x="0" y="19514"/>
                  <a:pt x="2202" y="17313"/>
                  <a:pt x="4904" y="17313"/>
                </a:cubicBezTo>
                <a:lnTo>
                  <a:pt x="5971" y="17313"/>
                </a:lnTo>
                <a:lnTo>
                  <a:pt x="9073" y="17313"/>
                </a:lnTo>
                <a:lnTo>
                  <a:pt x="46467" y="17313"/>
                </a:lnTo>
                <a:cubicBezTo>
                  <a:pt x="51237" y="17313"/>
                  <a:pt x="55140" y="13443"/>
                  <a:pt x="55140" y="8640"/>
                </a:cubicBezTo>
                <a:lnTo>
                  <a:pt x="55140" y="8640"/>
                </a:lnTo>
                <a:cubicBezTo>
                  <a:pt x="55140" y="3870"/>
                  <a:pt x="51237" y="0"/>
                  <a:pt x="46467" y="0"/>
                </a:cubicBezTo>
                <a:close/>
              </a:path>
            </a:pathLst>
          </a:custGeom>
          <a:solidFill>
            <a:srgbClr val="A728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ZoneTexte 23">
            <a:extLst>
              <a:ext uri="{FF2B5EF4-FFF2-40B4-BE49-F238E27FC236}">
                <a16:creationId xmlns:a16="http://schemas.microsoft.com/office/drawing/2014/main" id="{361E27A2-04CD-0E12-A930-C78E61205D3F}"/>
              </a:ext>
            </a:extLst>
          </p:cNvPr>
          <p:cNvSpPr txBox="1"/>
          <p:nvPr/>
        </p:nvSpPr>
        <p:spPr>
          <a:xfrm>
            <a:off x="3849776" y="3695857"/>
            <a:ext cx="2220097" cy="461665"/>
          </a:xfrm>
          <a:prstGeom prst="rect">
            <a:avLst/>
          </a:prstGeom>
          <a:noFill/>
        </p:spPr>
        <p:txBody>
          <a:bodyPr wrap="square">
            <a:spAutoFit/>
          </a:bodyPr>
          <a:lstStyle/>
          <a:p>
            <a:pPr algn="ctr" fontAlgn="ctr">
              <a:spcBef>
                <a:spcPts val="300"/>
              </a:spcBef>
            </a:pPr>
            <a:r>
              <a:rPr lang="fr-FR" sz="1200" b="1" kern="0">
                <a:solidFill>
                  <a:schemeClr val="bg1"/>
                </a:solidFill>
                <a:latin typeface="Arial" panose="020B0604020202020204"/>
                <a:cs typeface="Arial"/>
              </a:rPr>
              <a:t>Renforcer l’attractivité des ressources en ES</a:t>
            </a:r>
          </a:p>
        </p:txBody>
      </p:sp>
      <p:sp>
        <p:nvSpPr>
          <p:cNvPr id="20" name="Espace réservé du numéro de diapositive 19">
            <a:extLst>
              <a:ext uri="{FF2B5EF4-FFF2-40B4-BE49-F238E27FC236}">
                <a16:creationId xmlns:a16="http://schemas.microsoft.com/office/drawing/2014/main" id="{386C0639-24F6-DC86-589C-ACDF3B2BF104}"/>
              </a:ext>
            </a:extLst>
          </p:cNvPr>
          <p:cNvSpPr>
            <a:spLocks noGrp="1"/>
          </p:cNvSpPr>
          <p:nvPr>
            <p:ph type="sldNum" sz="quarter" idx="12"/>
          </p:nvPr>
        </p:nvSpPr>
        <p:spPr/>
        <p:txBody>
          <a:bodyPr/>
          <a:lstStyle/>
          <a:p>
            <a:fld id="{4A897389-FDC9-4B4F-9058-9FB9E4529928}" type="slidenum">
              <a:rPr lang="fr-FR" smtClean="0"/>
              <a:pPr/>
              <a:t>15</a:t>
            </a:fld>
            <a:endParaRPr lang="fr-FR" sz="1000"/>
          </a:p>
        </p:txBody>
      </p:sp>
      <p:sp>
        <p:nvSpPr>
          <p:cNvPr id="27" name="Google Shape;265;p9">
            <a:extLst>
              <a:ext uri="{FF2B5EF4-FFF2-40B4-BE49-F238E27FC236}">
                <a16:creationId xmlns:a16="http://schemas.microsoft.com/office/drawing/2014/main" id="{B0AC50C1-58F8-90F5-D9E4-BE28A7A9ACE8}"/>
              </a:ext>
            </a:extLst>
          </p:cNvPr>
          <p:cNvSpPr txBox="1">
            <a:spLocks/>
          </p:cNvSpPr>
          <p:nvPr/>
        </p:nvSpPr>
        <p:spPr>
          <a:xfrm>
            <a:off x="1846555" y="285967"/>
            <a:ext cx="10009013" cy="720008"/>
          </a:xfrm>
          <a:prstGeom prst="rect">
            <a:avLst/>
          </a:prstGeom>
          <a:noFill/>
          <a:ln>
            <a:noFill/>
          </a:ln>
        </p:spPr>
        <p:txBody>
          <a:bodyPr spcFirstLastPara="1" vert="horz" wrap="square" lIns="0" tIns="0" rIns="0" bIns="0" rtlCol="0" anchor="b" anchorCtr="0">
            <a:normAutofit/>
          </a:bodyPr>
          <a:lstStyle>
            <a:lvl1pPr algn="l" defTabSz="914400" rtl="0" eaLnBrk="1" latinLnBrk="0" hangingPunct="1">
              <a:lnSpc>
                <a:spcPct val="90000"/>
              </a:lnSpc>
              <a:spcBef>
                <a:spcPct val="0"/>
              </a:spcBef>
              <a:buNone/>
              <a:defRPr sz="4400" b="1" kern="1200">
                <a:solidFill>
                  <a:srgbClr val="D60E52"/>
                </a:solidFill>
                <a:latin typeface="Arial" panose="020B0604020202020204" pitchFamily="34" charset="0"/>
                <a:ea typeface="+mj-ea"/>
                <a:cs typeface="Arial" panose="020B0604020202020204" pitchFamily="34" charset="0"/>
              </a:defRPr>
            </a:lvl1pPr>
          </a:lstStyle>
          <a:p>
            <a:r>
              <a:rPr lang="fr-FR" sz="2400">
                <a:solidFill>
                  <a:srgbClr val="C8176A"/>
                </a:solidFill>
              </a:rPr>
              <a:t>Des réalisations concrètes et des premiers succès</a:t>
            </a:r>
          </a:p>
          <a:p>
            <a:r>
              <a:rPr lang="fr-FR" sz="2000" b="0" i="1">
                <a:solidFill>
                  <a:srgbClr val="C8176A"/>
                </a:solidFill>
              </a:rPr>
              <a:t>Déclinaison opérationnelle de l’axe 3 </a:t>
            </a:r>
          </a:p>
        </p:txBody>
      </p:sp>
      <p:pic>
        <p:nvPicPr>
          <p:cNvPr id="6" name="Imag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39847" y="3278163"/>
            <a:ext cx="2219136" cy="1255885"/>
          </a:xfrm>
          <a:prstGeom prst="rect">
            <a:avLst/>
          </a:prstGeom>
        </p:spPr>
      </p:pic>
      <p:pic>
        <p:nvPicPr>
          <p:cNvPr id="16" name="Image 1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339847" y="4723042"/>
            <a:ext cx="2219136" cy="1249788"/>
          </a:xfrm>
          <a:prstGeom prst="rect">
            <a:avLst/>
          </a:prstGeom>
        </p:spPr>
      </p:pic>
    </p:spTree>
    <p:extLst>
      <p:ext uri="{BB962C8B-B14F-4D97-AF65-F5344CB8AC3E}">
        <p14:creationId xmlns:p14="http://schemas.microsoft.com/office/powerpoint/2010/main" val="22597312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5" name="think-cell data - do not delete"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11" name="Diapositive think-cell" r:id="rId5" imgW="425" imgH="424" progId="TCLayout.ActiveDocument.1">
                  <p:embed/>
                </p:oleObj>
              </mc:Choice>
              <mc:Fallback>
                <p:oleObj name="Diapositive think-cell" r:id="rId5" imgW="425" imgH="424" progId="TCLayout.ActiveDocument.1">
                  <p:embed/>
                  <p:pic>
                    <p:nvPicPr>
                      <p:cNvPr id="5" name="think-cell data - do not delete"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Espace réservé du contenu 2"/>
          <p:cNvSpPr>
            <a:spLocks noGrp="1"/>
          </p:cNvSpPr>
          <p:nvPr>
            <p:ph idx="1"/>
          </p:nvPr>
        </p:nvSpPr>
        <p:spPr/>
        <p:txBody>
          <a:bodyPr/>
          <a:lstStyle/>
          <a:p>
            <a:r>
              <a:rPr lang="fr-FR" dirty="0"/>
              <a:t>Mise à disposition de supports de communication auprès des structures de santé</a:t>
            </a:r>
          </a:p>
          <a:p>
            <a:r>
              <a:rPr lang="fr-FR" dirty="0"/>
              <a:t>Organisation d’exercice </a:t>
            </a:r>
            <a:r>
              <a:rPr lang="fr-FR" dirty="0" err="1"/>
              <a:t>phishing</a:t>
            </a:r>
            <a:endParaRPr lang="fr-FR" dirty="0"/>
          </a:p>
          <a:p>
            <a:r>
              <a:rPr lang="fr-FR" dirty="0"/>
              <a:t>Accès à </a:t>
            </a:r>
            <a:r>
              <a:rPr lang="fr-FR" dirty="0" err="1"/>
              <a:t>HappyFuture</a:t>
            </a:r>
            <a:r>
              <a:rPr lang="fr-FR" dirty="0"/>
              <a:t> pour la formation en ligne</a:t>
            </a:r>
          </a:p>
          <a:p>
            <a:r>
              <a:rPr lang="fr-FR" dirty="0"/>
              <a:t>Formation cyber des référents SSI des établissements</a:t>
            </a:r>
          </a:p>
          <a:p>
            <a:r>
              <a:rPr lang="fr-FR" dirty="0"/>
              <a:t>Comité des référents SSI + équipe régionale cyber (ARS/GCS/GHT)</a:t>
            </a:r>
          </a:p>
          <a:p>
            <a:r>
              <a:rPr lang="fr-FR" dirty="0"/>
              <a:t>Mois « cyber » en Guyane (octobre)</a:t>
            </a:r>
          </a:p>
          <a:p>
            <a:r>
              <a:rPr lang="fr-FR" dirty="0"/>
              <a:t>Assises de la </a:t>
            </a:r>
            <a:r>
              <a:rPr lang="fr-FR" dirty="0" err="1"/>
              <a:t>cybersécurité</a:t>
            </a:r>
            <a:r>
              <a:rPr lang="fr-FR" dirty="0"/>
              <a:t> en santé (novembre)</a:t>
            </a:r>
          </a:p>
          <a:p>
            <a:endParaRPr lang="fr-FR" dirty="0"/>
          </a:p>
        </p:txBody>
      </p:sp>
      <p:sp>
        <p:nvSpPr>
          <p:cNvPr id="4" name="Titre 1">
            <a:extLst>
              <a:ext uri="{FF2B5EF4-FFF2-40B4-BE49-F238E27FC236}">
                <a16:creationId xmlns:a16="http://schemas.microsoft.com/office/drawing/2014/main" id="{4D5A407A-EDFC-9604-4394-C54A267D207F}"/>
              </a:ext>
            </a:extLst>
          </p:cNvPr>
          <p:cNvSpPr txBox="1">
            <a:spLocks/>
          </p:cNvSpPr>
          <p:nvPr/>
        </p:nvSpPr>
        <p:spPr>
          <a:xfrm>
            <a:off x="4783015" y="92689"/>
            <a:ext cx="7301133" cy="14767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Arial Narrow" panose="020B0606020202030204" pitchFamily="34" charset="0"/>
                <a:ea typeface="+mj-ea"/>
                <a:cs typeface="+mj-cs"/>
              </a:rPr>
              <a:t>Axe 3 : Sensibilisation en Guyane</a:t>
            </a:r>
          </a:p>
        </p:txBody>
      </p:sp>
    </p:spTree>
    <p:extLst>
      <p:ext uri="{BB962C8B-B14F-4D97-AF65-F5344CB8AC3E}">
        <p14:creationId xmlns:p14="http://schemas.microsoft.com/office/powerpoint/2010/main" val="1021375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5" name="think-cell data - do not delete"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5" name="Diapositive think-cell" r:id="rId6" imgW="425" imgH="424" progId="TCLayout.ActiveDocument.1">
                  <p:embed/>
                </p:oleObj>
              </mc:Choice>
              <mc:Fallback>
                <p:oleObj name="Diapositive think-cell" r:id="rId6" imgW="425" imgH="424" progId="TCLayout.ActiveDocument.1">
                  <p:embed/>
                  <p:pic>
                    <p:nvPicPr>
                      <p:cNvPr id="5" name="think-cell data - do not delete"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Titre 1">
            <a:extLst>
              <a:ext uri="{FF2B5EF4-FFF2-40B4-BE49-F238E27FC236}">
                <a16:creationId xmlns:a16="http://schemas.microsoft.com/office/drawing/2014/main" id="{4D5A407A-EDFC-9604-4394-C54A267D207F}"/>
              </a:ext>
            </a:extLst>
          </p:cNvPr>
          <p:cNvSpPr txBox="1">
            <a:spLocks/>
          </p:cNvSpPr>
          <p:nvPr/>
        </p:nvSpPr>
        <p:spPr>
          <a:xfrm>
            <a:off x="4783015" y="92689"/>
            <a:ext cx="7301133" cy="14767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Arial Narrow" panose="020B0606020202030204" pitchFamily="34" charset="0"/>
                <a:ea typeface="+mj-ea"/>
                <a:cs typeface="+mj-cs"/>
              </a:rPr>
              <a:t>Axe 3 : Sensibilisation en Guyane</a:t>
            </a:r>
          </a:p>
        </p:txBody>
      </p:sp>
      <p:sp>
        <p:nvSpPr>
          <p:cNvPr id="2" name="ZoneTexte 1">
            <a:extLst>
              <a:ext uri="{FF2B5EF4-FFF2-40B4-BE49-F238E27FC236}">
                <a16:creationId xmlns:a16="http://schemas.microsoft.com/office/drawing/2014/main" id="{36564C05-CBF0-BD8E-7648-BE6F891E939E}"/>
              </a:ext>
            </a:extLst>
          </p:cNvPr>
          <p:cNvSpPr txBox="1"/>
          <p:nvPr/>
        </p:nvSpPr>
        <p:spPr>
          <a:xfrm>
            <a:off x="622997" y="2001713"/>
            <a:ext cx="5029658" cy="375552"/>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fr-FR" sz="1800" b="1" i="0" u="none" strike="noStrike" kern="1200" cap="none" spc="0" normalizeH="0" baseline="0" noProof="0" dirty="0">
                <a:ln>
                  <a:noFill/>
                </a:ln>
                <a:solidFill>
                  <a:srgbClr val="ED7D31"/>
                </a:solidFill>
                <a:effectLst/>
                <a:uLnTx/>
                <a:uFillTx/>
                <a:latin typeface="Calibri" panose="020F0502020204030204"/>
                <a:ea typeface="Calibri" panose="020F0502020204030204" pitchFamily="34" charset="0"/>
                <a:cs typeface="Times New Roman" panose="02020603050405020304" pitchFamily="18" charset="0"/>
              </a:rPr>
              <a:t>Des Outils de Sensibilisation</a:t>
            </a:r>
          </a:p>
        </p:txBody>
      </p:sp>
      <p:sp>
        <p:nvSpPr>
          <p:cNvPr id="3" name="ZoneTexte 2">
            <a:extLst>
              <a:ext uri="{FF2B5EF4-FFF2-40B4-BE49-F238E27FC236}">
                <a16:creationId xmlns:a16="http://schemas.microsoft.com/office/drawing/2014/main" id="{A84EAC60-466A-6401-98CF-7D84E62B609B}"/>
              </a:ext>
            </a:extLst>
          </p:cNvPr>
          <p:cNvSpPr txBox="1"/>
          <p:nvPr/>
        </p:nvSpPr>
        <p:spPr>
          <a:xfrm>
            <a:off x="759462" y="2689898"/>
            <a:ext cx="9786385" cy="375552"/>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Des supports : cartes, affiches, goodies…</a:t>
            </a:r>
          </a:p>
        </p:txBody>
      </p:sp>
      <p:sp>
        <p:nvSpPr>
          <p:cNvPr id="6" name="ZoneTexte 5">
            <a:extLst>
              <a:ext uri="{FF2B5EF4-FFF2-40B4-BE49-F238E27FC236}">
                <a16:creationId xmlns:a16="http://schemas.microsoft.com/office/drawing/2014/main" id="{4F62752C-2787-07FC-AA56-5BD4BAFB5268}"/>
              </a:ext>
            </a:extLst>
          </p:cNvPr>
          <p:cNvSpPr txBox="1"/>
          <p:nvPr/>
        </p:nvSpPr>
        <p:spPr>
          <a:xfrm>
            <a:off x="759461" y="4113209"/>
            <a:ext cx="9786385" cy="375552"/>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D’une plateforme </a:t>
            </a:r>
            <a:r>
              <a:rPr kumimoji="0" lang="fr-FR"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ELearning</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oupe 11">
            <a:extLst>
              <a:ext uri="{FF2B5EF4-FFF2-40B4-BE49-F238E27FC236}">
                <a16:creationId xmlns:a16="http://schemas.microsoft.com/office/drawing/2014/main" id="{4A11DED7-6E5C-82E1-7BD6-CAE90D30D8B6}"/>
              </a:ext>
            </a:extLst>
          </p:cNvPr>
          <p:cNvGrpSpPr/>
          <p:nvPr/>
        </p:nvGrpSpPr>
        <p:grpSpPr>
          <a:xfrm>
            <a:off x="5693455" y="1900744"/>
            <a:ext cx="5340639" cy="2705362"/>
            <a:chOff x="5693455" y="1900744"/>
            <a:chExt cx="5340639" cy="2705362"/>
          </a:xfrm>
        </p:grpSpPr>
        <p:pic>
          <p:nvPicPr>
            <p:cNvPr id="13" name="Image 12">
              <a:extLst>
                <a:ext uri="{FF2B5EF4-FFF2-40B4-BE49-F238E27FC236}">
                  <a16:creationId xmlns:a16="http://schemas.microsoft.com/office/drawing/2014/main" id="{B1C22EA0-4833-B6B1-671A-3258758CAA4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939777">
              <a:off x="8824525" y="1921932"/>
              <a:ext cx="1861086" cy="2558052"/>
            </a:xfrm>
            <a:prstGeom prst="rect">
              <a:avLst/>
            </a:prstGeom>
          </p:spPr>
        </p:pic>
        <p:pic>
          <p:nvPicPr>
            <p:cNvPr id="14" name="Image 13">
              <a:extLst>
                <a:ext uri="{FF2B5EF4-FFF2-40B4-BE49-F238E27FC236}">
                  <a16:creationId xmlns:a16="http://schemas.microsoft.com/office/drawing/2014/main" id="{F2F17867-800E-1280-7870-4F689714EDC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075054" y="1900744"/>
              <a:ext cx="1917123" cy="2705362"/>
            </a:xfrm>
            <a:prstGeom prst="rect">
              <a:avLst/>
            </a:prstGeom>
          </p:spPr>
        </p:pic>
        <p:pic>
          <p:nvPicPr>
            <p:cNvPr id="15" name="Image 14">
              <a:extLst>
                <a:ext uri="{FF2B5EF4-FFF2-40B4-BE49-F238E27FC236}">
                  <a16:creationId xmlns:a16="http://schemas.microsoft.com/office/drawing/2014/main" id="{B4ADA184-F8EA-D367-006A-9863B95A794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9411146">
              <a:off x="5693455" y="1960929"/>
              <a:ext cx="1872981" cy="2509574"/>
            </a:xfrm>
            <a:prstGeom prst="rect">
              <a:avLst/>
            </a:prstGeom>
          </p:spPr>
        </p:pic>
      </p:grpSp>
      <p:pic>
        <p:nvPicPr>
          <p:cNvPr id="16" name="Image 15">
            <a:extLst>
              <a:ext uri="{FF2B5EF4-FFF2-40B4-BE49-F238E27FC236}">
                <a16:creationId xmlns:a16="http://schemas.microsoft.com/office/drawing/2014/main" id="{27D4019E-ED3D-CB0A-10C5-345DEEB9B27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134031" y="4606106"/>
            <a:ext cx="2724129" cy="172334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056377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5" name="think-cell data - do not delete"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9" name="Diapositive think-cell" r:id="rId5" imgW="425" imgH="424" progId="TCLayout.ActiveDocument.1">
                  <p:embed/>
                </p:oleObj>
              </mc:Choice>
              <mc:Fallback>
                <p:oleObj name="Diapositive think-cell" r:id="rId5" imgW="425" imgH="424" progId="TCLayout.ActiveDocument.1">
                  <p:embed/>
                  <p:pic>
                    <p:nvPicPr>
                      <p:cNvPr id="5" name="think-cell data - do not delete"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itre 1">
            <a:extLst>
              <a:ext uri="{FF2B5EF4-FFF2-40B4-BE49-F238E27FC236}">
                <a16:creationId xmlns:a16="http://schemas.microsoft.com/office/drawing/2014/main" id="{4D5A407A-EDFC-9604-4394-C54A267D207F}"/>
              </a:ext>
            </a:extLst>
          </p:cNvPr>
          <p:cNvSpPr txBox="1">
            <a:spLocks/>
          </p:cNvSpPr>
          <p:nvPr/>
        </p:nvSpPr>
        <p:spPr>
          <a:xfrm>
            <a:off x="4783015" y="92689"/>
            <a:ext cx="7301133" cy="14767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Arial Narrow" panose="020B0606020202030204" pitchFamily="34" charset="0"/>
                <a:ea typeface="+mj-ea"/>
                <a:cs typeface="+mj-cs"/>
              </a:rPr>
              <a:t>Axe 3 : Sensibilisation en Guyane</a:t>
            </a:r>
          </a:p>
        </p:txBody>
      </p:sp>
      <p:sp>
        <p:nvSpPr>
          <p:cNvPr id="7" name="ZoneTexte 6">
            <a:extLst>
              <a:ext uri="{FF2B5EF4-FFF2-40B4-BE49-F238E27FC236}">
                <a16:creationId xmlns:a16="http://schemas.microsoft.com/office/drawing/2014/main" id="{EE02AB67-E85E-7F64-AE7B-0ACCC0F3545A}"/>
              </a:ext>
            </a:extLst>
          </p:cNvPr>
          <p:cNvSpPr txBox="1"/>
          <p:nvPr/>
        </p:nvSpPr>
        <p:spPr>
          <a:xfrm>
            <a:off x="622997" y="2001713"/>
            <a:ext cx="5029658" cy="375552"/>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fr-FR" sz="1800" b="1" i="0" u="none" strike="noStrike" kern="1200" cap="none" spc="0" normalizeH="0" baseline="0" noProof="0" dirty="0">
                <a:ln>
                  <a:noFill/>
                </a:ln>
                <a:solidFill>
                  <a:srgbClr val="ED7D31"/>
                </a:solidFill>
                <a:effectLst/>
                <a:uLnTx/>
                <a:uFillTx/>
                <a:latin typeface="Calibri" panose="020F0502020204030204" pitchFamily="34" charset="0"/>
                <a:ea typeface="Calibri" panose="020F0502020204030204" pitchFamily="34" charset="0"/>
                <a:cs typeface="Times New Roman" panose="02020603050405020304" pitchFamily="18" charset="0"/>
              </a:rPr>
              <a:t>Une Base Documentaire régionale</a:t>
            </a:r>
          </a:p>
        </p:txBody>
      </p:sp>
      <p:sp>
        <p:nvSpPr>
          <p:cNvPr id="8" name="ZoneTexte 7">
            <a:extLst>
              <a:ext uri="{FF2B5EF4-FFF2-40B4-BE49-F238E27FC236}">
                <a16:creationId xmlns:a16="http://schemas.microsoft.com/office/drawing/2014/main" id="{7CB81CCA-9B04-5C72-73F8-93B89383C04E}"/>
              </a:ext>
            </a:extLst>
          </p:cNvPr>
          <p:cNvSpPr txBox="1"/>
          <p:nvPr/>
        </p:nvSpPr>
        <p:spPr>
          <a:xfrm>
            <a:off x="1488399" y="3321590"/>
            <a:ext cx="9215201" cy="77450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hlinkClick r:id="rId7"/>
              </a:rPr>
              <a:t>https://gcsguyasis.fr/nos-missions/nos-projets-services/cybersecurite-protection-des-donnees/</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id="{A7565D7E-EAE1-7366-9F0D-173C9480E9C5}"/>
              </a:ext>
            </a:extLst>
          </p:cNvPr>
          <p:cNvSpPr txBox="1"/>
          <p:nvPr/>
        </p:nvSpPr>
        <p:spPr>
          <a:xfrm>
            <a:off x="622997" y="2519820"/>
            <a:ext cx="9786385" cy="671915"/>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Un espace réservé aux professionnels de la Guyane qui centralise outils régionaux et publications nationales afin de limiter les efforts de recherche.</a:t>
            </a:r>
          </a:p>
        </p:txBody>
      </p:sp>
      <p:sp>
        <p:nvSpPr>
          <p:cNvPr id="10" name="ZoneTexte 9">
            <a:extLst>
              <a:ext uri="{FF2B5EF4-FFF2-40B4-BE49-F238E27FC236}">
                <a16:creationId xmlns:a16="http://schemas.microsoft.com/office/drawing/2014/main" id="{6B76A77A-FA0D-45F7-1398-9A695B5780E5}"/>
              </a:ext>
            </a:extLst>
          </p:cNvPr>
          <p:cNvSpPr txBox="1"/>
          <p:nvPr/>
        </p:nvSpPr>
        <p:spPr>
          <a:xfrm>
            <a:off x="4768865" y="4204331"/>
            <a:ext cx="5125147" cy="1857368"/>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Liens pour :</a:t>
            </a:r>
            <a:b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Déclarer un incident au CERT Santé, une violation de données à la CNIL,</a:t>
            </a:r>
            <a:b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Corpus documentaire PGSSI-S, CERT Santé, Guides,</a:t>
            </a:r>
            <a:b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Outils de sensibilisation et Catalogue de services SSI du GCS Guyasis, RETEX, etc.</a:t>
            </a:r>
          </a:p>
        </p:txBody>
      </p:sp>
      <p:pic>
        <p:nvPicPr>
          <p:cNvPr id="11" name="Image 10">
            <a:extLst>
              <a:ext uri="{FF2B5EF4-FFF2-40B4-BE49-F238E27FC236}">
                <a16:creationId xmlns:a16="http://schemas.microsoft.com/office/drawing/2014/main" id="{364EAAA2-DBFE-D59C-F104-C0803587258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92162" y="3914080"/>
            <a:ext cx="3156201" cy="2245419"/>
          </a:xfrm>
          <a:prstGeom prst="rect">
            <a:avLst/>
          </a:prstGeom>
        </p:spPr>
      </p:pic>
    </p:spTree>
    <p:extLst>
      <p:ext uri="{BB962C8B-B14F-4D97-AF65-F5344CB8AC3E}">
        <p14:creationId xmlns:p14="http://schemas.microsoft.com/office/powerpoint/2010/main" val="155166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5" name="think-cell data - do not delete"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83" name="Diapositive think-cell" r:id="rId6" imgW="425" imgH="424" progId="TCLayout.ActiveDocument.1">
                  <p:embed/>
                </p:oleObj>
              </mc:Choice>
              <mc:Fallback>
                <p:oleObj name="Diapositive think-cell" r:id="rId6" imgW="425" imgH="424" progId="TCLayout.ActiveDocument.1">
                  <p:embed/>
                  <p:pic>
                    <p:nvPicPr>
                      <p:cNvPr id="5" name="think-cell data - do not delete"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Titre 1">
            <a:extLst>
              <a:ext uri="{FF2B5EF4-FFF2-40B4-BE49-F238E27FC236}">
                <a16:creationId xmlns:a16="http://schemas.microsoft.com/office/drawing/2014/main" id="{4D5A407A-EDFC-9604-4394-C54A267D207F}"/>
              </a:ext>
            </a:extLst>
          </p:cNvPr>
          <p:cNvSpPr txBox="1">
            <a:spLocks/>
          </p:cNvSpPr>
          <p:nvPr/>
        </p:nvSpPr>
        <p:spPr>
          <a:xfrm>
            <a:off x="4783015" y="92689"/>
            <a:ext cx="7301133" cy="14767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Arial Narrow" panose="020B0606020202030204" pitchFamily="34" charset="0"/>
                <a:ea typeface="+mj-ea"/>
                <a:cs typeface="+mj-cs"/>
              </a:rPr>
              <a:t>Axe 3 : Sensibilisation en Guyane</a:t>
            </a:r>
          </a:p>
        </p:txBody>
      </p:sp>
      <p:sp>
        <p:nvSpPr>
          <p:cNvPr id="2" name="ZoneTexte 1">
            <a:extLst>
              <a:ext uri="{FF2B5EF4-FFF2-40B4-BE49-F238E27FC236}">
                <a16:creationId xmlns:a16="http://schemas.microsoft.com/office/drawing/2014/main" id="{ED02D643-2D46-78CE-E7F3-9C06B93C320F}"/>
              </a:ext>
            </a:extLst>
          </p:cNvPr>
          <p:cNvSpPr txBox="1"/>
          <p:nvPr/>
        </p:nvSpPr>
        <p:spPr>
          <a:xfrm>
            <a:off x="622997" y="2001713"/>
            <a:ext cx="5029658" cy="375552"/>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fr-FR" sz="1800" b="1" i="0" u="none" strike="noStrike" kern="1200" cap="none" spc="0" normalizeH="0" baseline="0" noProof="0" dirty="0">
                <a:ln>
                  <a:noFill/>
                </a:ln>
                <a:solidFill>
                  <a:srgbClr val="ED7D31"/>
                </a:solidFill>
                <a:effectLst/>
                <a:uLnTx/>
                <a:uFillTx/>
                <a:latin typeface="Calibri" panose="020F0502020204030204" pitchFamily="34" charset="0"/>
                <a:ea typeface="Calibri" panose="020F0502020204030204" pitchFamily="34" charset="0"/>
                <a:cs typeface="Times New Roman" panose="02020603050405020304" pitchFamily="18" charset="0"/>
              </a:rPr>
              <a:t>Des Formations, un collectif SSI</a:t>
            </a:r>
          </a:p>
        </p:txBody>
      </p:sp>
      <p:sp>
        <p:nvSpPr>
          <p:cNvPr id="3" name="ZoneTexte 2">
            <a:extLst>
              <a:ext uri="{FF2B5EF4-FFF2-40B4-BE49-F238E27FC236}">
                <a16:creationId xmlns:a16="http://schemas.microsoft.com/office/drawing/2014/main" id="{A3B207ED-B287-9CAB-7C98-637AB2B44DA5}"/>
              </a:ext>
            </a:extLst>
          </p:cNvPr>
          <p:cNvSpPr txBox="1"/>
          <p:nvPr/>
        </p:nvSpPr>
        <p:spPr>
          <a:xfrm>
            <a:off x="622997" y="2478234"/>
            <a:ext cx="9786385" cy="1264642"/>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À destination des personnes en charge ou impliquées dans la sécurité numérique dans leur structure, les </a:t>
            </a:r>
            <a:r>
              <a:rPr kumimoji="0" lang="fr-FR" sz="1800" b="1" i="0" u="none" strike="noStrike" kern="1200" cap="none" spc="0" normalizeH="0" baseline="0" noProof="0" dirty="0">
                <a:ln>
                  <a:noFill/>
                </a:ln>
                <a:solidFill>
                  <a:srgbClr val="ED7D31"/>
                </a:solidFill>
                <a:effectLst/>
                <a:uLnTx/>
                <a:uFillTx/>
                <a:latin typeface="Calibri" panose="020F0502020204030204" pitchFamily="34" charset="0"/>
                <a:ea typeface="Calibri" panose="020F0502020204030204" pitchFamily="34" charset="0"/>
                <a:cs typeface="Times New Roman" panose="02020603050405020304" pitchFamily="18" charset="0"/>
              </a:rPr>
              <a:t>formations</a:t>
            </a: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permettent de se mettre à jour de la règlementation (RGPD, iso 27001), des exigences et des actualités (menaces, incidents… analyse de risques iso27005 </a:t>
            </a:r>
            <a:r>
              <a:rPr kumimoji="0" lang="fr-FR"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Ebios</a:t>
            </a: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RM, gestion des incidents, etc.) sur le secteur santé/social.</a:t>
            </a:r>
          </a:p>
        </p:txBody>
      </p:sp>
      <p:sp>
        <p:nvSpPr>
          <p:cNvPr id="6" name="ZoneTexte 5">
            <a:extLst>
              <a:ext uri="{FF2B5EF4-FFF2-40B4-BE49-F238E27FC236}">
                <a16:creationId xmlns:a16="http://schemas.microsoft.com/office/drawing/2014/main" id="{A2867BA8-8367-C16C-29AB-04D63FFBFAB5}"/>
              </a:ext>
            </a:extLst>
          </p:cNvPr>
          <p:cNvSpPr txBox="1"/>
          <p:nvPr/>
        </p:nvSpPr>
        <p:spPr>
          <a:xfrm>
            <a:off x="6096000" y="3899531"/>
            <a:ext cx="4470400" cy="225632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Les réunions du </a:t>
            </a:r>
            <a:r>
              <a:rPr kumimoji="0" lang="fr-FR" sz="1800" b="1" i="0" u="none" strike="noStrike" kern="1200" cap="none" spc="0" normalizeH="0" baseline="0" noProof="0" dirty="0">
                <a:ln>
                  <a:noFill/>
                </a:ln>
                <a:solidFill>
                  <a:srgbClr val="ED7D31"/>
                </a:solidFill>
                <a:effectLst/>
                <a:uLnTx/>
                <a:uFillTx/>
                <a:latin typeface="Calibri" panose="020F0502020204030204"/>
                <a:ea typeface="+mn-ea"/>
                <a:cs typeface="+mn-cs"/>
              </a:rPr>
              <a:t>collectif SSI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sont l’occasion d’aborder la mise en œuvre opérationnelle des mesures de sécurité et de présenter les outils proposés en région.</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Elles permettent également des temps d’échanges privilégiés entre homologues de structures variées.</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2" name="Image 11">
            <a:extLst>
              <a:ext uri="{FF2B5EF4-FFF2-40B4-BE49-F238E27FC236}">
                <a16:creationId xmlns:a16="http://schemas.microsoft.com/office/drawing/2014/main" id="{41F04DBB-9BF7-03F9-633B-0690D6E03B8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78576" y="3829298"/>
            <a:ext cx="4735356" cy="2256322"/>
          </a:xfrm>
          <a:prstGeom prst="rect">
            <a:avLst/>
          </a:prstGeom>
        </p:spPr>
      </p:pic>
      <p:sp>
        <p:nvSpPr>
          <p:cNvPr id="13" name="ZoneTexte 12">
            <a:extLst>
              <a:ext uri="{FF2B5EF4-FFF2-40B4-BE49-F238E27FC236}">
                <a16:creationId xmlns:a16="http://schemas.microsoft.com/office/drawing/2014/main" id="{5710243C-E876-B21C-1589-6CF3EAE5FF42}"/>
              </a:ext>
            </a:extLst>
          </p:cNvPr>
          <p:cNvSpPr txBox="1"/>
          <p:nvPr/>
        </p:nvSpPr>
        <p:spPr>
          <a:xfrm>
            <a:off x="1440415" y="6054499"/>
            <a:ext cx="3328451" cy="375552"/>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Formation </a:t>
            </a:r>
            <a:r>
              <a:rPr kumimoji="0" lang="fr-FR" sz="18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EBios</a:t>
            </a:r>
            <a:r>
              <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RM – Mars 2023</a:t>
            </a:r>
          </a:p>
        </p:txBody>
      </p:sp>
    </p:spTree>
    <p:extLst>
      <p:ext uri="{BB962C8B-B14F-4D97-AF65-F5344CB8AC3E}">
        <p14:creationId xmlns:p14="http://schemas.microsoft.com/office/powerpoint/2010/main" val="2188706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8B1EC8F-15F8-6BC1-50FC-228581CEFEF9}"/>
              </a:ext>
            </a:extLst>
          </p:cNvPr>
          <p:cNvSpPr>
            <a:spLocks noGrp="1"/>
          </p:cNvSpPr>
          <p:nvPr>
            <p:ph type="dt" sz="half" idx="10"/>
          </p:nvPr>
        </p:nvSpPr>
        <p:spPr/>
        <p:txBody>
          <a:bodyPr/>
          <a:lstStyle/>
          <a:p>
            <a:r>
              <a:rPr lang="fr-FR"/>
              <a:t>11/01/2024</a:t>
            </a:r>
          </a:p>
        </p:txBody>
      </p:sp>
      <p:sp>
        <p:nvSpPr>
          <p:cNvPr id="3" name="Espace réservé du pied de page 2">
            <a:extLst>
              <a:ext uri="{FF2B5EF4-FFF2-40B4-BE49-F238E27FC236}">
                <a16:creationId xmlns:a16="http://schemas.microsoft.com/office/drawing/2014/main" id="{10AE868C-9264-D5A0-C6FC-2091AAE185A4}"/>
              </a:ext>
            </a:extLst>
          </p:cNvPr>
          <p:cNvSpPr>
            <a:spLocks noGrp="1"/>
          </p:cNvSpPr>
          <p:nvPr>
            <p:ph type="ftr" sz="quarter" idx="14"/>
          </p:nvPr>
        </p:nvSpPr>
        <p:spPr/>
        <p:txBody>
          <a:bodyPr/>
          <a:lstStyle/>
          <a:p>
            <a:r>
              <a:rPr lang="fr-FR" dirty="0"/>
              <a:t>Présentation CaRE Guyane</a:t>
            </a:r>
          </a:p>
        </p:txBody>
      </p:sp>
      <p:sp>
        <p:nvSpPr>
          <p:cNvPr id="4" name="Espace réservé du numéro de diapositive 3">
            <a:extLst>
              <a:ext uri="{FF2B5EF4-FFF2-40B4-BE49-F238E27FC236}">
                <a16:creationId xmlns:a16="http://schemas.microsoft.com/office/drawing/2014/main" id="{584125FA-824E-5938-C3DE-0A42D37DB92D}"/>
              </a:ext>
            </a:extLst>
          </p:cNvPr>
          <p:cNvSpPr>
            <a:spLocks noGrp="1"/>
          </p:cNvSpPr>
          <p:nvPr>
            <p:ph type="sldNum" sz="quarter" idx="12"/>
          </p:nvPr>
        </p:nvSpPr>
        <p:spPr/>
        <p:txBody>
          <a:bodyPr/>
          <a:lstStyle/>
          <a:p>
            <a:fld id="{4A897389-FDC9-4B4F-9058-9FB9E4529928}" type="slidenum">
              <a:rPr lang="fr-FR" smtClean="0"/>
              <a:pPr/>
              <a:t>2</a:t>
            </a:fld>
            <a:endParaRPr lang="fr-FR" sz="1000"/>
          </a:p>
        </p:txBody>
      </p:sp>
      <p:pic>
        <p:nvPicPr>
          <p:cNvPr id="6" name="Image 5">
            <a:extLst>
              <a:ext uri="{FF2B5EF4-FFF2-40B4-BE49-F238E27FC236}">
                <a16:creationId xmlns:a16="http://schemas.microsoft.com/office/drawing/2014/main" id="{AF6BC581-75AF-1ED3-49B2-E1766D1B8B7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4937" y="1386622"/>
            <a:ext cx="4343410" cy="4705476"/>
          </a:xfrm>
          <a:prstGeom prst="rect">
            <a:avLst/>
          </a:prstGeom>
          <a:ln>
            <a:solidFill>
              <a:schemeClr val="bg1">
                <a:lumMod val="75000"/>
              </a:schemeClr>
            </a:solidFill>
          </a:ln>
        </p:spPr>
      </p:pic>
      <p:sp>
        <p:nvSpPr>
          <p:cNvPr id="9" name="Titre 12">
            <a:extLst>
              <a:ext uri="{FF2B5EF4-FFF2-40B4-BE49-F238E27FC236}">
                <a16:creationId xmlns:a16="http://schemas.microsoft.com/office/drawing/2014/main" id="{7DF598CC-F0B9-1748-BA48-CFC20D8231E5}"/>
              </a:ext>
            </a:extLst>
          </p:cNvPr>
          <p:cNvSpPr txBox="1">
            <a:spLocks/>
          </p:cNvSpPr>
          <p:nvPr/>
        </p:nvSpPr>
        <p:spPr>
          <a:xfrm>
            <a:off x="6259074" y="1386622"/>
            <a:ext cx="4397444" cy="442643"/>
          </a:xfrm>
          <a:prstGeom prst="rect">
            <a:avLst/>
          </a:prstGeom>
          <a:solidFill>
            <a:srgbClr val="7D7D7D">
              <a:lumMod val="75000"/>
            </a:srgbClr>
          </a:solidFill>
        </p:spPr>
        <p:txBody>
          <a:bodyPr vert="horz"/>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fr-FR" sz="3200" b="0" i="0" u="none" strike="noStrike" kern="1200" cap="none" spc="0" normalizeH="0" baseline="0" noProof="0">
                <a:ln>
                  <a:noFill/>
                </a:ln>
                <a:solidFill>
                  <a:srgbClr val="FFFFFF"/>
                </a:solidFill>
                <a:effectLst/>
                <a:uLnTx/>
                <a:uFillTx/>
                <a:latin typeface="Georgia"/>
                <a:ea typeface="+mj-ea"/>
                <a:cs typeface="+mj-cs"/>
              </a:rPr>
              <a:t>Intervenants</a:t>
            </a:r>
          </a:p>
        </p:txBody>
      </p:sp>
      <p:sp>
        <p:nvSpPr>
          <p:cNvPr id="7" name="Espace réservé du texte 2">
            <a:extLst>
              <a:ext uri="{FF2B5EF4-FFF2-40B4-BE49-F238E27FC236}">
                <a16:creationId xmlns:a16="http://schemas.microsoft.com/office/drawing/2014/main" id="{378BA8AD-6E03-8C61-2A05-577046D4EA88}"/>
              </a:ext>
            </a:extLst>
          </p:cNvPr>
          <p:cNvSpPr txBox="1">
            <a:spLocks/>
          </p:cNvSpPr>
          <p:nvPr/>
        </p:nvSpPr>
        <p:spPr>
          <a:xfrm>
            <a:off x="9464559" y="3984415"/>
            <a:ext cx="2160000" cy="1675116"/>
          </a:xfrm>
          <a:prstGeom prst="rect">
            <a:avLst/>
          </a:prstGeom>
        </p:spPr>
        <p:txBody>
          <a:bodyPr vert="horz" lIns="91440" tIns="45720" rIns="91440" bIns="45720" numCol="1" rtlCol="0" anchor="t">
            <a:noAutofit/>
          </a:bodyPr>
          <a:lstStyle>
            <a:defPPr>
              <a:defRPr lang="fr-FR"/>
            </a:defPPr>
            <a:lvl1pPr marL="0" algn="ctr" defTabSz="914400" rtl="0" eaLnBrk="1" latinLnBrk="0" hangingPunct="1">
              <a:defRPr sz="1000"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dirty="0">
                <a:solidFill>
                  <a:schemeClr val="tx1"/>
                </a:solidFill>
                <a:cs typeface="Arial"/>
              </a:rPr>
              <a:t>Christophe</a:t>
            </a:r>
          </a:p>
          <a:p>
            <a:r>
              <a:rPr lang="fr-FR" sz="1400" b="1" dirty="0">
                <a:solidFill>
                  <a:schemeClr val="tx1"/>
                </a:solidFill>
                <a:cs typeface="Arial"/>
              </a:rPr>
              <a:t>MATTLER</a:t>
            </a:r>
          </a:p>
          <a:p>
            <a:endParaRPr lang="fr-FR" sz="1400" b="1" dirty="0">
              <a:solidFill>
                <a:schemeClr val="tx1"/>
              </a:solidFill>
              <a:cs typeface="Arial"/>
            </a:endParaRPr>
          </a:p>
          <a:p>
            <a:r>
              <a:rPr lang="fr-FR" sz="1400" dirty="0">
                <a:solidFill>
                  <a:schemeClr val="tx1"/>
                </a:solidFill>
                <a:cs typeface="Arial"/>
              </a:rPr>
              <a:t>Directeur de programme </a:t>
            </a:r>
          </a:p>
          <a:p>
            <a:endParaRPr lang="fr-FR" sz="1400" dirty="0">
              <a:solidFill>
                <a:schemeClr val="tx1"/>
              </a:solidFill>
              <a:cs typeface="Arial"/>
            </a:endParaRPr>
          </a:p>
          <a:p>
            <a:endParaRPr lang="fr-FR" sz="1400" dirty="0" smtClean="0">
              <a:solidFill>
                <a:schemeClr val="tx1"/>
              </a:solidFill>
              <a:cs typeface="Arial"/>
            </a:endParaRPr>
          </a:p>
          <a:p>
            <a:endParaRPr lang="fr-FR" sz="1400" dirty="0">
              <a:solidFill>
                <a:schemeClr val="tx1"/>
              </a:solidFill>
              <a:cs typeface="Arial"/>
            </a:endParaRPr>
          </a:p>
          <a:p>
            <a:r>
              <a:rPr lang="fr-FR" sz="1400" dirty="0" smtClean="0">
                <a:solidFill>
                  <a:schemeClr val="tx1"/>
                </a:solidFill>
                <a:cs typeface="Arial"/>
              </a:rPr>
              <a:t>Délégation </a:t>
            </a:r>
            <a:r>
              <a:rPr lang="fr-FR" sz="1400" dirty="0">
                <a:solidFill>
                  <a:schemeClr val="tx1"/>
                </a:solidFill>
                <a:cs typeface="Arial"/>
              </a:rPr>
              <a:t>au Numérique en Santé</a:t>
            </a:r>
          </a:p>
        </p:txBody>
      </p:sp>
      <p:pic>
        <p:nvPicPr>
          <p:cNvPr id="5" name="Image 4" descr="Une image contenant Visage humain, personne, habits, sourire&#10;&#10;Description générée automatiquement">
            <a:extLst>
              <a:ext uri="{FF2B5EF4-FFF2-40B4-BE49-F238E27FC236}">
                <a16:creationId xmlns:a16="http://schemas.microsoft.com/office/drawing/2014/main" id="{3D51EA58-BB85-8D25-3725-58C6E49A87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44402" y="2608615"/>
            <a:ext cx="1138297" cy="1245659"/>
          </a:xfrm>
          <a:prstGeom prst="rect">
            <a:avLst/>
          </a:prstGeom>
        </p:spPr>
      </p:pic>
      <p:pic>
        <p:nvPicPr>
          <p:cNvPr id="11" name="Imag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94459" y="2543734"/>
            <a:ext cx="985369" cy="1310540"/>
          </a:xfrm>
          <a:prstGeom prst="rect">
            <a:avLst/>
          </a:prstGeom>
        </p:spPr>
      </p:pic>
      <p:sp>
        <p:nvSpPr>
          <p:cNvPr id="13" name="Espace réservé du texte 2">
            <a:extLst>
              <a:ext uri="{FF2B5EF4-FFF2-40B4-BE49-F238E27FC236}">
                <a16:creationId xmlns:a16="http://schemas.microsoft.com/office/drawing/2014/main" id="{378BA8AD-6E03-8C61-2A05-577046D4EA88}"/>
              </a:ext>
            </a:extLst>
          </p:cNvPr>
          <p:cNvSpPr txBox="1">
            <a:spLocks/>
          </p:cNvSpPr>
          <p:nvPr/>
        </p:nvSpPr>
        <p:spPr>
          <a:xfrm>
            <a:off x="7231341" y="3984415"/>
            <a:ext cx="2160000" cy="1675116"/>
          </a:xfrm>
          <a:prstGeom prst="rect">
            <a:avLst/>
          </a:prstGeom>
        </p:spPr>
        <p:txBody>
          <a:bodyPr vert="horz" lIns="91440" tIns="45720" rIns="91440" bIns="45720" numCol="1" rtlCol="0" anchor="t">
            <a:noAutofit/>
          </a:bodyPr>
          <a:lstStyle>
            <a:defPPr>
              <a:defRPr lang="fr-FR"/>
            </a:defPPr>
            <a:lvl1pPr marL="0" algn="ctr" defTabSz="914400" rtl="0" eaLnBrk="1" latinLnBrk="0" hangingPunct="1">
              <a:defRPr sz="1000"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dirty="0" smtClean="0">
                <a:solidFill>
                  <a:schemeClr val="tx1"/>
                </a:solidFill>
                <a:cs typeface="Arial"/>
              </a:rPr>
              <a:t>Edouard</a:t>
            </a:r>
            <a:endParaRPr lang="fr-FR" sz="1400" b="1" dirty="0">
              <a:solidFill>
                <a:schemeClr val="tx1"/>
              </a:solidFill>
              <a:cs typeface="Arial"/>
            </a:endParaRPr>
          </a:p>
          <a:p>
            <a:r>
              <a:rPr lang="fr-FR" sz="1400" b="1" dirty="0" smtClean="0">
                <a:solidFill>
                  <a:schemeClr val="tx1"/>
                </a:solidFill>
                <a:cs typeface="Arial"/>
              </a:rPr>
              <a:t>GUIGNÉ</a:t>
            </a:r>
            <a:endParaRPr lang="fr-FR" sz="1400" b="1" dirty="0">
              <a:solidFill>
                <a:schemeClr val="tx1"/>
              </a:solidFill>
              <a:cs typeface="Arial"/>
            </a:endParaRPr>
          </a:p>
          <a:p>
            <a:endParaRPr lang="fr-FR" sz="1400" b="1" dirty="0">
              <a:solidFill>
                <a:schemeClr val="tx1"/>
              </a:solidFill>
              <a:cs typeface="Arial"/>
            </a:endParaRPr>
          </a:p>
          <a:p>
            <a:r>
              <a:rPr lang="fr-FR" sz="1400" dirty="0">
                <a:solidFill>
                  <a:schemeClr val="tx1"/>
                </a:solidFill>
                <a:cs typeface="Arial"/>
              </a:rPr>
              <a:t>Directeur de Projets HDS</a:t>
            </a:r>
          </a:p>
          <a:p>
            <a:endParaRPr lang="fr-FR" sz="1400" dirty="0">
              <a:solidFill>
                <a:schemeClr val="tx1"/>
              </a:solidFill>
              <a:cs typeface="Arial"/>
            </a:endParaRPr>
          </a:p>
          <a:p>
            <a:endParaRPr lang="fr-FR" sz="1400" dirty="0" smtClean="0">
              <a:solidFill>
                <a:schemeClr val="tx1"/>
              </a:solidFill>
              <a:cs typeface="Arial"/>
            </a:endParaRPr>
          </a:p>
          <a:p>
            <a:r>
              <a:rPr lang="fr-FR" sz="1400" dirty="0" smtClean="0">
                <a:solidFill>
                  <a:schemeClr val="tx1"/>
                </a:solidFill>
                <a:cs typeface="Arial"/>
              </a:rPr>
              <a:t>GCS </a:t>
            </a:r>
            <a:r>
              <a:rPr lang="fr-FR" sz="1400" dirty="0" err="1" smtClean="0">
                <a:solidFill>
                  <a:schemeClr val="tx1"/>
                </a:solidFill>
                <a:cs typeface="Arial"/>
              </a:rPr>
              <a:t>Guyasis</a:t>
            </a:r>
            <a:endParaRPr lang="fr-FR" sz="1400" dirty="0">
              <a:solidFill>
                <a:schemeClr val="tx1"/>
              </a:solidFill>
              <a:cs typeface="Arial"/>
            </a:endParaRPr>
          </a:p>
        </p:txBody>
      </p:sp>
      <p:sp>
        <p:nvSpPr>
          <p:cNvPr id="14" name="Espace réservé du texte 2">
            <a:extLst>
              <a:ext uri="{FF2B5EF4-FFF2-40B4-BE49-F238E27FC236}">
                <a16:creationId xmlns:a16="http://schemas.microsoft.com/office/drawing/2014/main" id="{378BA8AD-6E03-8C61-2A05-577046D4EA88}"/>
              </a:ext>
            </a:extLst>
          </p:cNvPr>
          <p:cNvSpPr txBox="1">
            <a:spLocks/>
          </p:cNvSpPr>
          <p:nvPr/>
        </p:nvSpPr>
        <p:spPr>
          <a:xfrm>
            <a:off x="4998123" y="3984415"/>
            <a:ext cx="2160000" cy="1675116"/>
          </a:xfrm>
          <a:prstGeom prst="rect">
            <a:avLst/>
          </a:prstGeom>
        </p:spPr>
        <p:txBody>
          <a:bodyPr vert="horz" lIns="91440" tIns="45720" rIns="91440" bIns="45720" numCol="1" rtlCol="0" anchor="t">
            <a:noAutofit/>
          </a:bodyPr>
          <a:lstStyle>
            <a:defPPr>
              <a:defRPr lang="fr-FR"/>
            </a:defPPr>
            <a:lvl1pPr marL="0" algn="ctr" defTabSz="914400" rtl="0" eaLnBrk="1" latinLnBrk="0" hangingPunct="1">
              <a:defRPr sz="1000"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dirty="0" smtClean="0">
                <a:solidFill>
                  <a:schemeClr val="tx1"/>
                </a:solidFill>
                <a:cs typeface="Arial"/>
              </a:rPr>
              <a:t>Zéty</a:t>
            </a:r>
            <a:endParaRPr lang="fr-FR" sz="1400" b="1" dirty="0">
              <a:solidFill>
                <a:schemeClr val="tx1"/>
              </a:solidFill>
              <a:cs typeface="Arial"/>
            </a:endParaRPr>
          </a:p>
          <a:p>
            <a:r>
              <a:rPr lang="fr-FR" sz="1400" b="1" dirty="0" smtClean="0">
                <a:solidFill>
                  <a:schemeClr val="tx1"/>
                </a:solidFill>
                <a:cs typeface="Arial"/>
              </a:rPr>
              <a:t>BILLARD</a:t>
            </a:r>
            <a:endParaRPr lang="fr-FR" sz="1400" b="1" dirty="0">
              <a:solidFill>
                <a:schemeClr val="tx1"/>
              </a:solidFill>
              <a:cs typeface="Arial"/>
            </a:endParaRPr>
          </a:p>
          <a:p>
            <a:endParaRPr lang="fr-FR" sz="1400" b="1" dirty="0">
              <a:solidFill>
                <a:schemeClr val="tx1"/>
              </a:solidFill>
              <a:cs typeface="Arial"/>
            </a:endParaRPr>
          </a:p>
          <a:p>
            <a:r>
              <a:rPr lang="fr-FR" sz="1400" dirty="0" smtClean="0">
                <a:solidFill>
                  <a:schemeClr val="tx1"/>
                </a:solidFill>
                <a:cs typeface="Arial"/>
              </a:rPr>
              <a:t>Responsable </a:t>
            </a:r>
            <a:r>
              <a:rPr lang="fr-FR" sz="1400" dirty="0">
                <a:solidFill>
                  <a:schemeClr val="tx1"/>
                </a:solidFill>
                <a:cs typeface="Arial"/>
              </a:rPr>
              <a:t>pôle e-santé et innovations en </a:t>
            </a:r>
            <a:r>
              <a:rPr lang="fr-FR" sz="1400" dirty="0" smtClean="0">
                <a:solidFill>
                  <a:schemeClr val="tx1"/>
                </a:solidFill>
                <a:cs typeface="Arial"/>
              </a:rPr>
              <a:t>santé</a:t>
            </a:r>
            <a:endParaRPr lang="fr-FR" sz="1400" dirty="0">
              <a:solidFill>
                <a:schemeClr val="tx1"/>
              </a:solidFill>
              <a:cs typeface="Arial"/>
            </a:endParaRPr>
          </a:p>
          <a:p>
            <a:endParaRPr lang="fr-FR" sz="1400" dirty="0">
              <a:solidFill>
                <a:schemeClr val="tx1"/>
              </a:solidFill>
              <a:cs typeface="Arial"/>
            </a:endParaRPr>
          </a:p>
          <a:p>
            <a:r>
              <a:rPr lang="fr-FR" sz="1400" dirty="0" smtClean="0">
                <a:solidFill>
                  <a:schemeClr val="tx1"/>
                </a:solidFill>
                <a:cs typeface="Arial"/>
              </a:rPr>
              <a:t>ARS Guyane</a:t>
            </a:r>
            <a:endParaRPr lang="fr-FR" sz="1400" dirty="0">
              <a:solidFill>
                <a:schemeClr val="tx1"/>
              </a:solidFill>
              <a:cs typeface="Arial"/>
            </a:endParaRPr>
          </a:p>
        </p:txBody>
      </p:sp>
      <p:pic>
        <p:nvPicPr>
          <p:cNvPr id="8" name="Imag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87750" y="2526084"/>
            <a:ext cx="894708" cy="1323802"/>
          </a:xfrm>
          <a:prstGeom prst="rect">
            <a:avLst/>
          </a:prstGeom>
        </p:spPr>
      </p:pic>
    </p:spTree>
    <p:extLst>
      <p:ext uri="{BB962C8B-B14F-4D97-AF65-F5344CB8AC3E}">
        <p14:creationId xmlns:p14="http://schemas.microsoft.com/office/powerpoint/2010/main" val="411441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10" name="ZoneTexte 9">
            <a:extLst>
              <a:ext uri="{FF2B5EF4-FFF2-40B4-BE49-F238E27FC236}">
                <a16:creationId xmlns:a16="http://schemas.microsoft.com/office/drawing/2014/main" id="{A574B8F4-8F70-A811-24A0-60F387D3722B}"/>
              </a:ext>
            </a:extLst>
          </p:cNvPr>
          <p:cNvSpPr txBox="1"/>
          <p:nvPr/>
        </p:nvSpPr>
        <p:spPr>
          <a:xfrm>
            <a:off x="1123551" y="1472217"/>
            <a:ext cx="3261732" cy="338554"/>
          </a:xfrm>
          <a:prstGeom prst="rect">
            <a:avLst/>
          </a:prstGeom>
          <a:noFill/>
        </p:spPr>
        <p:txBody>
          <a:bodyPr wrap="square">
            <a:spAutoFit/>
          </a:bodyPr>
          <a:lstStyle/>
          <a:p>
            <a:pPr marL="0" marR="0" lvl="0" indent="0" defTabSz="914400" rtl="0" eaLnBrk="1" fontAlgn="auto" latinLnBrk="0" hangingPunct="1">
              <a:lnSpc>
                <a:spcPct val="100000"/>
              </a:lnSpc>
              <a:spcBef>
                <a:spcPts val="300"/>
              </a:spcBef>
              <a:spcAft>
                <a:spcPts val="300"/>
              </a:spcAft>
              <a:buClrTx/>
              <a:buSzTx/>
              <a:buFontTx/>
              <a:buNone/>
              <a:tabLst/>
              <a:defRPr/>
            </a:pPr>
            <a:r>
              <a:rPr kumimoji="0" lang="fr-FR" sz="1600" b="1" i="0" u="sng" strike="noStrike" kern="1200" cap="none" spc="0" normalizeH="0" baseline="0" noProof="0">
                <a:ln>
                  <a:noFill/>
                </a:ln>
                <a:solidFill>
                  <a:srgbClr val="DD4D37"/>
                </a:solidFill>
                <a:effectLst/>
                <a:uLnTx/>
                <a:uFillTx/>
                <a:latin typeface="Arial" panose="020B0604020202020204" pitchFamily="34" charset="0"/>
                <a:ea typeface="+mn-ea"/>
                <a:cs typeface="Arial" panose="020B0604020202020204" pitchFamily="34" charset="0"/>
              </a:rPr>
              <a:t>Sécurité opérationnelle</a:t>
            </a:r>
            <a:endParaRPr kumimoji="0" lang="fr-FR" sz="1400" b="0" i="0" u="sng" strike="noStrike" kern="1200" cap="none" spc="0" normalizeH="0" baseline="0" noProof="0">
              <a:ln>
                <a:noFill/>
              </a:ln>
              <a:solidFill>
                <a:srgbClr val="DD4D37"/>
              </a:solidFill>
              <a:effectLst/>
              <a:uLnTx/>
              <a:uFillTx/>
              <a:latin typeface="Arial" panose="020B0604020202020204" pitchFamily="34" charset="0"/>
              <a:ea typeface="+mn-ea"/>
              <a:cs typeface="Arial" panose="020B0604020202020204" pitchFamily="34" charset="0"/>
            </a:endParaRPr>
          </a:p>
        </p:txBody>
      </p:sp>
      <p:pic>
        <p:nvPicPr>
          <p:cNvPr id="9" name="Image 8">
            <a:extLst>
              <a:ext uri="{FF2B5EF4-FFF2-40B4-BE49-F238E27FC236}">
                <a16:creationId xmlns:a16="http://schemas.microsoft.com/office/drawing/2014/main" id="{DF6007BC-90FE-7240-29F5-463ABA6D15CA}"/>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2703" b="94595" l="8889" r="95556">
                        <a14:foregroundMark x1="55556" y1="53514" x2="55556" y2="53514"/>
                        <a14:foregroundMark x1="85000" y1="43784" x2="85000" y2="43784"/>
                        <a14:foregroundMark x1="65000" y1="36757" x2="65000" y2="36757"/>
                        <a14:foregroundMark x1="52778" y1="25946" x2="52778" y2="25946"/>
                        <a14:foregroundMark x1="36667" y1="27027" x2="36667" y2="27027"/>
                        <a14:foregroundMark x1="27778" y1="37297" x2="27778" y2="37297"/>
                        <a14:foregroundMark x1="28333" y1="42703" x2="28333" y2="42703"/>
                        <a14:foregroundMark x1="58889" y1="68108" x2="58889" y2="68108"/>
                        <a14:foregroundMark x1="56111" y1="78919" x2="56111" y2="78919"/>
                        <a14:foregroundMark x1="56111" y1="80000" x2="60000" y2="78919"/>
                        <a14:foregroundMark x1="72222" y1="74054" x2="72222" y2="74054"/>
                        <a14:foregroundMark x1="56111" y1="95135" x2="56111" y2="95135"/>
                        <a14:foregroundMark x1="91667" y1="63243" x2="91667" y2="63243"/>
                        <a14:foregroundMark x1="51667" y1="5946" x2="51667" y2="5946"/>
                        <a14:foregroundMark x1="71111" y1="2703" x2="71111" y2="2703"/>
                        <a14:foregroundMark x1="76111" y1="16216" x2="76111" y2="16216"/>
                        <a14:foregroundMark x1="75556" y1="14054" x2="75556" y2="14054"/>
                        <a14:foregroundMark x1="65556" y1="36216" x2="65556" y2="36216"/>
                        <a14:foregroundMark x1="65556" y1="37297" x2="65556" y2="37297"/>
                        <a14:foregroundMark x1="65556" y1="37297" x2="65000" y2="36216"/>
                        <a14:foregroundMark x1="8889" y1="53514" x2="8889" y2="53514"/>
                        <a14:foregroundMark x1="95556" y1="60000" x2="95556" y2="60000"/>
                      </a14:backgroundRemoval>
                    </a14:imgEffect>
                  </a14:imgLayer>
                </a14:imgProps>
              </a:ext>
              <a:ext uri="{28A0092B-C50C-407E-A947-70E740481C1C}">
                <a14:useLocalDpi xmlns:a14="http://schemas.microsoft.com/office/drawing/2010/main"/>
              </a:ext>
            </a:extLst>
          </a:blip>
          <a:stretch>
            <a:fillRect/>
          </a:stretch>
        </p:blipFill>
        <p:spPr>
          <a:xfrm>
            <a:off x="423011" y="1281494"/>
            <a:ext cx="700540" cy="720000"/>
          </a:xfrm>
          <a:prstGeom prst="rect">
            <a:avLst/>
          </a:prstGeom>
        </p:spPr>
      </p:pic>
      <p:pic>
        <p:nvPicPr>
          <p:cNvPr id="15" name="Image 14">
            <a:extLst>
              <a:ext uri="{FF2B5EF4-FFF2-40B4-BE49-F238E27FC236}">
                <a16:creationId xmlns:a16="http://schemas.microsoft.com/office/drawing/2014/main" id="{B38552A5-82ED-6CDF-ECA6-4E4AD24EB44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3281" y="2882948"/>
            <a:ext cx="3340984" cy="2151564"/>
          </a:xfrm>
          <a:prstGeom prst="rect">
            <a:avLst/>
          </a:prstGeom>
        </p:spPr>
      </p:pic>
      <p:sp>
        <p:nvSpPr>
          <p:cNvPr id="11" name="Google Shape;344;p24">
            <a:extLst>
              <a:ext uri="{FF2B5EF4-FFF2-40B4-BE49-F238E27FC236}">
                <a16:creationId xmlns:a16="http://schemas.microsoft.com/office/drawing/2014/main" id="{EE091B0D-DE4B-1DE7-7D68-05527AF21DB4}"/>
              </a:ext>
            </a:extLst>
          </p:cNvPr>
          <p:cNvSpPr/>
          <p:nvPr/>
        </p:nvSpPr>
        <p:spPr>
          <a:xfrm>
            <a:off x="4385284" y="2416647"/>
            <a:ext cx="1232599" cy="336346"/>
          </a:xfrm>
          <a:custGeom>
            <a:avLst/>
            <a:gdLst/>
            <a:ahLst/>
            <a:cxnLst/>
            <a:rect l="l" t="t" r="r" b="b"/>
            <a:pathLst>
              <a:path w="55140" h="17346" extrusionOk="0">
                <a:moveTo>
                  <a:pt x="55140" y="0"/>
                </a:moveTo>
                <a:lnTo>
                  <a:pt x="0" y="0"/>
                </a:lnTo>
                <a:lnTo>
                  <a:pt x="0" y="11675"/>
                </a:lnTo>
                <a:cubicBezTo>
                  <a:pt x="0" y="14811"/>
                  <a:pt x="2569" y="17346"/>
                  <a:pt x="5704" y="17346"/>
                </a:cubicBezTo>
                <a:lnTo>
                  <a:pt x="55140" y="17346"/>
                </a:lnTo>
                <a:close/>
              </a:path>
            </a:pathLst>
          </a:custGeom>
          <a:solidFill>
            <a:srgbClr val="BA362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 name="Rectangle 1">
            <a:extLst>
              <a:ext uri="{FF2B5EF4-FFF2-40B4-BE49-F238E27FC236}">
                <a16:creationId xmlns:a16="http://schemas.microsoft.com/office/drawing/2014/main" id="{55FB6EA7-4FC9-3895-8BCE-BA96E1EFC8F7}"/>
              </a:ext>
            </a:extLst>
          </p:cNvPr>
          <p:cNvSpPr/>
          <p:nvPr/>
        </p:nvSpPr>
        <p:spPr>
          <a:xfrm>
            <a:off x="4697273" y="2489371"/>
            <a:ext cx="7229256" cy="3673141"/>
          </a:xfrm>
          <a:prstGeom prst="rect">
            <a:avLst/>
          </a:prstGeom>
          <a:solidFill>
            <a:srgbClr val="FFFFFF">
              <a:lumMod val="95000"/>
            </a:srgbClr>
          </a:solidFill>
          <a:ln w="12700" cap="flat" cmpd="sng" algn="ctr">
            <a:noFill/>
            <a:prstDash val="solid"/>
            <a:miter lim="800000"/>
          </a:ln>
          <a:effectLst/>
        </p:spPr>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a:p>
            <a:pPr algn="ctr">
              <a:defRPr/>
            </a:pPr>
            <a:endParaRPr lang="fr-FR">
              <a:solidFill>
                <a:prstClr val="white"/>
              </a:solidFill>
              <a:latin typeface="Arial" panose="020B0604020202020204"/>
              <a:cs typeface="Arial"/>
            </a:endParaRPr>
          </a:p>
        </p:txBody>
      </p:sp>
      <p:sp>
        <p:nvSpPr>
          <p:cNvPr id="4" name="Flèche : droite 3">
            <a:extLst>
              <a:ext uri="{FF2B5EF4-FFF2-40B4-BE49-F238E27FC236}">
                <a16:creationId xmlns:a16="http://schemas.microsoft.com/office/drawing/2014/main" id="{FB798ACE-B8AF-5E19-941C-9A738932BA5C}"/>
              </a:ext>
            </a:extLst>
          </p:cNvPr>
          <p:cNvSpPr/>
          <p:nvPr/>
        </p:nvSpPr>
        <p:spPr>
          <a:xfrm>
            <a:off x="4928402" y="2868528"/>
            <a:ext cx="324000" cy="213064"/>
          </a:xfrm>
          <a:prstGeom prst="rightArrow">
            <a:avLst/>
          </a:prstGeom>
          <a:solidFill>
            <a:srgbClr val="DD4D37"/>
          </a:solidFill>
          <a:ln w="12700" cap="flat" cmpd="sng" algn="ctr">
            <a:noFill/>
            <a:prstDash val="solid"/>
            <a:miter lim="800000"/>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Flèche : droite 4">
            <a:extLst>
              <a:ext uri="{FF2B5EF4-FFF2-40B4-BE49-F238E27FC236}">
                <a16:creationId xmlns:a16="http://schemas.microsoft.com/office/drawing/2014/main" id="{83D9F530-5F5B-597A-332B-E73162B6E030}"/>
              </a:ext>
            </a:extLst>
          </p:cNvPr>
          <p:cNvSpPr/>
          <p:nvPr/>
        </p:nvSpPr>
        <p:spPr>
          <a:xfrm>
            <a:off x="4928402" y="3778373"/>
            <a:ext cx="324000" cy="213064"/>
          </a:xfrm>
          <a:prstGeom prst="rightArrow">
            <a:avLst/>
          </a:prstGeom>
          <a:solidFill>
            <a:srgbClr val="DD4D37"/>
          </a:solidFill>
          <a:ln w="12700" cap="flat" cmpd="sng" algn="ctr">
            <a:noFill/>
            <a:prstDash val="solid"/>
            <a:miter lim="800000"/>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Flèche : droite 6">
            <a:extLst>
              <a:ext uri="{FF2B5EF4-FFF2-40B4-BE49-F238E27FC236}">
                <a16:creationId xmlns:a16="http://schemas.microsoft.com/office/drawing/2014/main" id="{E67F85E0-A358-7785-9BC1-5B7A61083D45}"/>
              </a:ext>
            </a:extLst>
          </p:cNvPr>
          <p:cNvSpPr/>
          <p:nvPr/>
        </p:nvSpPr>
        <p:spPr>
          <a:xfrm>
            <a:off x="4928402" y="4508545"/>
            <a:ext cx="324000" cy="213064"/>
          </a:xfrm>
          <a:prstGeom prst="rightArrow">
            <a:avLst/>
          </a:prstGeom>
          <a:solidFill>
            <a:srgbClr val="DD4D37"/>
          </a:solidFill>
          <a:ln w="12700" cap="flat" cmpd="sng" algn="ctr">
            <a:noFill/>
            <a:prstDash val="solid"/>
            <a:miter lim="800000"/>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ZoneTexte 10">
            <a:extLst>
              <a:ext uri="{FF2B5EF4-FFF2-40B4-BE49-F238E27FC236}">
                <a16:creationId xmlns:a16="http://schemas.microsoft.com/office/drawing/2014/main" id="{5ABEF15D-671A-1AD0-DD65-0796E7636F94}"/>
              </a:ext>
            </a:extLst>
          </p:cNvPr>
          <p:cNvSpPr txBox="1"/>
          <p:nvPr/>
        </p:nvSpPr>
        <p:spPr>
          <a:xfrm>
            <a:off x="5093109" y="2666311"/>
            <a:ext cx="6548925" cy="3498514"/>
          </a:xfrm>
          <a:prstGeom prst="rect">
            <a:avLst/>
          </a:prstGeom>
          <a:noFill/>
        </p:spPr>
        <p:txBody>
          <a:bodyPr wrap="square" lIns="91440" tIns="45720" rIns="91440" bIns="45720" numCol="1" anchor="t">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
                <a:srgbClr val="000000"/>
              </a:buClr>
              <a:buSzTx/>
              <a:buFontTx/>
              <a:buNone/>
              <a:tabLst/>
              <a:defRPr/>
            </a:pPr>
            <a:endParaRPr kumimoji="0" lang="fr-FR" sz="1000" b="1" i="0" u="none" strike="noStrike" kern="0" cap="none" spc="0" normalizeH="0" baseline="0" noProof="0" dirty="0">
              <a:ln>
                <a:noFill/>
              </a:ln>
              <a:solidFill>
                <a:srgbClr val="FFFFFF"/>
              </a:solidFill>
              <a:effectLst/>
              <a:highlight>
                <a:srgbClr val="0000FF"/>
              </a:highlight>
              <a:uLnTx/>
              <a:uFillTx/>
              <a:latin typeface="Arial" panose="020B0604020202020204"/>
              <a:ea typeface="+mn-ea"/>
              <a:cs typeface="Arial"/>
            </a:endParaRPr>
          </a:p>
          <a:p>
            <a:pPr lvl="1" algn="just">
              <a:defRPr/>
            </a:pPr>
            <a:r>
              <a:rPr kumimoji="0" lang="fr-FR" sz="1200" b="1" i="1" u="none" strike="noStrike" kern="1200" cap="none" spc="0" normalizeH="0" baseline="0" noProof="0" dirty="0">
                <a:ln>
                  <a:noFill/>
                </a:ln>
                <a:solidFill>
                  <a:prstClr val="black"/>
                </a:solidFill>
                <a:effectLst/>
                <a:uLnTx/>
                <a:uFillTx/>
                <a:latin typeface="Arial" panose="020B0604020202020204"/>
                <a:ea typeface="+mn-ea"/>
                <a:cs typeface="+mn-cs"/>
              </a:rPr>
              <a:t>Domaine </a:t>
            </a:r>
            <a:r>
              <a:rPr kumimoji="0" lang="fr-FR" sz="1200" b="1" i="1" u="none" strike="noStrike" kern="1200" cap="none" spc="0" normalizeH="0" baseline="0" noProof="0" dirty="0" smtClean="0">
                <a:ln>
                  <a:noFill/>
                </a:ln>
                <a:solidFill>
                  <a:prstClr val="black"/>
                </a:solidFill>
                <a:effectLst/>
                <a:uLnTx/>
                <a:uFillTx/>
                <a:latin typeface="Arial" panose="020B0604020202020204"/>
                <a:ea typeface="+mn-ea"/>
                <a:cs typeface="+mn-cs"/>
              </a:rPr>
              <a:t>«</a:t>
            </a:r>
            <a:r>
              <a:rPr kumimoji="0" lang="fr-FR" sz="1200" b="1" i="1" u="none" strike="noStrike" kern="1200" cap="none" spc="0" normalizeH="0" baseline="0" noProof="0" dirty="0">
                <a:ln>
                  <a:noFill/>
                </a:ln>
                <a:solidFill>
                  <a:prstClr val="black"/>
                </a:solidFill>
                <a:effectLst/>
                <a:uLnTx/>
                <a:uFillTx/>
                <a:latin typeface="Arial" panose="020B0604020202020204"/>
                <a:ea typeface="+mn-ea"/>
                <a:cs typeface="+mn-cs"/>
              </a:rPr>
              <a:t> Audits techniques Active Directory et exposition sur internet »</a:t>
            </a:r>
            <a:r>
              <a:rPr lang="fr-FR" sz="1200" b="1" i="1" dirty="0">
                <a:solidFill>
                  <a:prstClr val="black"/>
                </a:solidFill>
                <a:latin typeface="Arial" panose="020B0604020202020204"/>
              </a:rPr>
              <a:t> </a:t>
            </a:r>
            <a:endParaRPr lang="fr-FR" sz="1200" b="1" i="1" u="none" strike="noStrike" kern="1200" cap="none" spc="0" normalizeH="0" baseline="0" noProof="0" dirty="0">
              <a:ln>
                <a:noFill/>
              </a:ln>
              <a:solidFill>
                <a:prstClr val="black"/>
              </a:solidFill>
              <a:effectLst/>
              <a:uLnTx/>
              <a:uFillTx/>
              <a:latin typeface="Arial" panose="020B0604020202020204"/>
              <a:cs typeface="Arial"/>
            </a:endParaRPr>
          </a:p>
          <a:p>
            <a:pPr marL="1085850" lvl="2" indent="-171450" algn="just">
              <a:buFont typeface="Courier New" panose="02070309020205020404" pitchFamily="49" charset="0"/>
              <a:buChar char="o"/>
              <a:defRPr/>
            </a:pPr>
            <a:r>
              <a:rPr kumimoji="0" lang="fr-FR" sz="1200" b="0" i="1" u="none" strike="noStrike" kern="1200" cap="none" spc="0" normalizeH="0" baseline="0" noProof="0" dirty="0">
                <a:ln>
                  <a:noFill/>
                </a:ln>
                <a:solidFill>
                  <a:prstClr val="black"/>
                </a:solidFill>
                <a:effectLst/>
                <a:uLnTx/>
                <a:uFillTx/>
                <a:latin typeface="Arial" panose="020B0604020202020204"/>
                <a:ea typeface="+mn-ea"/>
                <a:cs typeface="+mn-cs"/>
              </a:rPr>
              <a:t>Arrêté publié </a:t>
            </a:r>
            <a:r>
              <a:rPr lang="fr-FR" sz="1200" i="1" dirty="0">
                <a:solidFill>
                  <a:prstClr val="black"/>
                </a:solidFill>
                <a:latin typeface="Arial" panose="020B0604020202020204"/>
              </a:rPr>
              <a:t>prochainement</a:t>
            </a:r>
            <a:endParaRPr lang="fr-FR" sz="1200" b="0" i="1" u="none" strike="noStrike" kern="1200" cap="none" spc="0" normalizeH="0" baseline="0" noProof="0" dirty="0">
              <a:ln>
                <a:noFill/>
              </a:ln>
              <a:solidFill>
                <a:prstClr val="black"/>
              </a:solidFill>
              <a:effectLst/>
              <a:uLnTx/>
              <a:uFillTx/>
              <a:latin typeface="Arial" panose="020B0604020202020204"/>
              <a:cs typeface="Arial"/>
            </a:endParaRPr>
          </a:p>
          <a:p>
            <a:pPr marL="1085850" marR="0" lvl="2" indent="-1714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200" b="0" i="1" u="none" strike="noStrike" kern="1200" cap="none" spc="0" normalizeH="0" baseline="0" noProof="0" dirty="0">
                <a:ln>
                  <a:noFill/>
                </a:ln>
                <a:solidFill>
                  <a:prstClr val="black"/>
                </a:solidFill>
                <a:effectLst/>
                <a:uLnTx/>
                <a:uFillTx/>
                <a:latin typeface="Arial" panose="020B0604020202020204"/>
                <a:ea typeface="+mn-ea"/>
                <a:cs typeface="+mn-cs"/>
              </a:rPr>
              <a:t>Financement via les fonds Ségur (enveloppe prévisionnelle de </a:t>
            </a:r>
            <a:r>
              <a:rPr lang="fr-FR" sz="1200" i="1" dirty="0">
                <a:solidFill>
                  <a:prstClr val="black"/>
                </a:solidFill>
                <a:latin typeface="Arial" panose="020B0604020202020204"/>
              </a:rPr>
              <a:t>65</a:t>
            </a:r>
            <a:r>
              <a:rPr kumimoji="0" lang="fr-FR" sz="1200" b="0" i="1" u="none" strike="noStrike" kern="1200" cap="none" spc="0" normalizeH="0" baseline="0" noProof="0" dirty="0">
                <a:ln>
                  <a:noFill/>
                </a:ln>
                <a:solidFill>
                  <a:prstClr val="black"/>
                </a:solidFill>
                <a:effectLst/>
                <a:uLnTx/>
                <a:uFillTx/>
                <a:latin typeface="Arial" panose="020B0604020202020204"/>
                <a:ea typeface="+mn-ea"/>
                <a:cs typeface="+mn-cs"/>
              </a:rPr>
              <a:t> M€)</a:t>
            </a:r>
            <a:endParaRPr lang="fr-FR" sz="1200" b="0" i="1" u="none" strike="noStrike" kern="1200" cap="none" spc="0" normalizeH="0" baseline="0" noProof="0" dirty="0">
              <a:ln>
                <a:noFill/>
              </a:ln>
              <a:solidFill>
                <a:prstClr val="black"/>
              </a:solidFill>
              <a:effectLst/>
              <a:uLnTx/>
              <a:uFillTx/>
              <a:latin typeface="Arial" panose="020B0604020202020204"/>
              <a:cs typeface="Arial"/>
            </a:endParaRPr>
          </a:p>
          <a:p>
            <a:pPr marL="1085850" marR="0" lvl="2" indent="-1714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200" b="0" i="1" u="none" strike="noStrike" kern="1200" cap="none" spc="0" normalizeH="0" baseline="0" noProof="0" dirty="0">
                <a:ln>
                  <a:noFill/>
                </a:ln>
                <a:solidFill>
                  <a:prstClr val="black"/>
                </a:solidFill>
                <a:effectLst/>
                <a:uLnTx/>
                <a:uFillTx/>
                <a:latin typeface="Arial" panose="020B0604020202020204"/>
                <a:ea typeface="+mn-ea"/>
                <a:cs typeface="+mn-cs"/>
              </a:rPr>
              <a:t>Concerne tous les établissements (publics et privés</a:t>
            </a:r>
            <a:r>
              <a:rPr kumimoji="0" lang="fr-FR" sz="1200" b="0" i="1" u="none" strike="noStrike" kern="1200" cap="none" spc="0" normalizeH="0" baseline="0" noProof="0" dirty="0" smtClean="0">
                <a:ln>
                  <a:noFill/>
                </a:ln>
                <a:solidFill>
                  <a:prstClr val="black"/>
                </a:solidFill>
                <a:effectLst/>
                <a:uLnTx/>
                <a:uFillTx/>
                <a:latin typeface="Arial" panose="020B0604020202020204"/>
                <a:ea typeface="+mn-ea"/>
                <a:cs typeface="+mn-cs"/>
              </a:rPr>
              <a:t>)</a:t>
            </a:r>
            <a:endParaRPr lang="fr-FR" sz="1200" i="1" dirty="0">
              <a:solidFill>
                <a:prstClr val="black"/>
              </a:solidFill>
              <a:latin typeface="Arial" panose="020B0604020202020204"/>
              <a:cs typeface="Arial"/>
            </a:endParaRPr>
          </a:p>
          <a:p>
            <a:pPr marL="628650" marR="0" lvl="1"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200" b="0" i="1" u="none" strike="noStrike" kern="1200" cap="none" spc="0" normalizeH="0" baseline="0" noProof="0" dirty="0">
              <a:ln>
                <a:noFill/>
              </a:ln>
              <a:solidFill>
                <a:prstClr val="black"/>
              </a:solidFill>
              <a:effectLst/>
              <a:uLnTx/>
              <a:uFillTx/>
              <a:latin typeface="Arial" panose="020B0604020202020204"/>
              <a:ea typeface="+mn-ea"/>
              <a:cs typeface="+mn-cs"/>
            </a:endParaRPr>
          </a:p>
          <a:p>
            <a:pPr marR="0" lvl="1" algn="just" defTabSz="914400" rtl="0" eaLnBrk="1" fontAlgn="auto" latinLnBrk="0" hangingPunct="1">
              <a:lnSpc>
                <a:spcPct val="100000"/>
              </a:lnSpc>
              <a:spcBef>
                <a:spcPts val="0"/>
              </a:spcBef>
              <a:spcAft>
                <a:spcPts val="0"/>
              </a:spcAft>
              <a:buClrTx/>
              <a:buSzTx/>
              <a:tabLst/>
              <a:defRPr/>
            </a:pPr>
            <a:r>
              <a:rPr kumimoji="0" lang="fr-FR" sz="1200" b="1" i="1" u="none" strike="noStrike" kern="1200" cap="none" spc="0" normalizeH="0" baseline="0" noProof="0" dirty="0">
                <a:ln>
                  <a:noFill/>
                </a:ln>
                <a:solidFill>
                  <a:prstClr val="black"/>
                </a:solidFill>
                <a:effectLst/>
                <a:uLnTx/>
                <a:uFillTx/>
                <a:latin typeface="Arial" panose="020B0604020202020204"/>
                <a:ea typeface="+mn-ea"/>
                <a:cs typeface="+mn-cs"/>
              </a:rPr>
              <a:t>Domaine « Stratégie de continuité et de reprise d’activité »</a:t>
            </a:r>
          </a:p>
          <a:p>
            <a:pPr marL="1085850" marR="0" lvl="2" indent="-1714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200" b="0" i="1" u="none" strike="noStrike" kern="1200" cap="none" spc="0" normalizeH="0" baseline="0" noProof="0" dirty="0">
                <a:ln>
                  <a:noFill/>
                </a:ln>
                <a:solidFill>
                  <a:prstClr val="black"/>
                </a:solidFill>
                <a:effectLst/>
                <a:uLnTx/>
                <a:uFillTx/>
                <a:latin typeface="Arial" panose="020B0604020202020204"/>
                <a:ea typeface="+mn-ea"/>
                <a:cs typeface="+mn-cs"/>
              </a:rPr>
              <a:t>Construction du domaine </a:t>
            </a:r>
            <a:r>
              <a:rPr kumimoji="0" lang="fr-FR" sz="1200" b="0" i="1" u="none" strike="noStrike" kern="1200" cap="none" spc="0" normalizeH="0" baseline="0" noProof="0" dirty="0" smtClean="0">
                <a:ln>
                  <a:noFill/>
                </a:ln>
                <a:solidFill>
                  <a:prstClr val="black"/>
                </a:solidFill>
                <a:effectLst/>
                <a:uLnTx/>
                <a:uFillTx/>
                <a:latin typeface="Arial" panose="020B0604020202020204"/>
                <a:ea typeface="+mn-ea"/>
                <a:cs typeface="+mn-cs"/>
              </a:rPr>
              <a:t>débutée en janvier 2024</a:t>
            </a:r>
          </a:p>
          <a:p>
            <a:pPr marL="1085850" marR="0" lvl="2" indent="-1714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fr-FR" sz="1200" i="1" dirty="0" smtClean="0">
                <a:solidFill>
                  <a:prstClr val="black"/>
                </a:solidFill>
                <a:latin typeface="Arial" panose="020B0604020202020204"/>
              </a:rPr>
              <a:t>Cible automne 2024</a:t>
            </a:r>
            <a:endParaRPr lang="fr-FR" sz="1200" b="0" i="1" u="none" strike="noStrike" kern="1200" cap="none" spc="0" normalizeH="0" baseline="0" noProof="0" dirty="0">
              <a:ln>
                <a:noFill/>
              </a:ln>
              <a:solidFill>
                <a:prstClr val="black"/>
              </a:solidFill>
              <a:effectLst/>
              <a:uLnTx/>
              <a:uFillTx/>
              <a:latin typeface="Arial" panose="020B0604020202020204"/>
              <a:cs typeface="Arial"/>
            </a:endParaRPr>
          </a:p>
          <a:p>
            <a:pPr marL="628650" marR="0" lvl="1"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200" b="0" i="1" u="none" strike="noStrike" kern="1200" cap="none" spc="0" normalizeH="0" baseline="0" noProof="0" dirty="0">
              <a:ln>
                <a:noFill/>
              </a:ln>
              <a:solidFill>
                <a:prstClr val="black"/>
              </a:solidFill>
              <a:effectLst/>
              <a:uLnTx/>
              <a:uFillTx/>
              <a:latin typeface="Arial" panose="020B0604020202020204"/>
              <a:ea typeface="+mn-ea"/>
              <a:cs typeface="+mn-cs"/>
            </a:endParaRPr>
          </a:p>
          <a:p>
            <a:pPr marR="0" lvl="1" algn="just" defTabSz="914400" rtl="0" eaLnBrk="1" fontAlgn="auto" latinLnBrk="0" hangingPunct="1">
              <a:lnSpc>
                <a:spcPct val="100000"/>
              </a:lnSpc>
              <a:spcBef>
                <a:spcPts val="0"/>
              </a:spcBef>
              <a:spcAft>
                <a:spcPts val="0"/>
              </a:spcAft>
              <a:buClrTx/>
              <a:buSzTx/>
              <a:tabLst/>
              <a:defRPr/>
            </a:pPr>
            <a:r>
              <a:rPr lang="fr-FR" sz="1200" b="1" i="1" u="none" strike="noStrike" kern="1200" cap="none" spc="0" normalizeH="0" baseline="0" noProof="0" dirty="0">
                <a:ln>
                  <a:noFill/>
                </a:ln>
                <a:solidFill>
                  <a:prstClr val="black"/>
                </a:solidFill>
                <a:effectLst/>
                <a:uLnTx/>
                <a:uFillTx/>
                <a:latin typeface="Arial" panose="020B0604020202020204"/>
                <a:cs typeface="Arial"/>
              </a:rPr>
              <a:t>Domaine « Identification électronique des professionnels - HospiConnect » </a:t>
            </a:r>
          </a:p>
          <a:p>
            <a:pPr marL="1085850" lvl="2" indent="-171450" algn="just">
              <a:buFont typeface="Courier New" panose="02070309020205020404" pitchFamily="49" charset="0"/>
              <a:buChar char="o"/>
              <a:defRPr/>
            </a:pPr>
            <a:r>
              <a:rPr kumimoji="0" lang="fr-FR" sz="1200" b="0" i="1" u="none" strike="noStrike" kern="1200" cap="none" spc="0" normalizeH="0" baseline="0" noProof="0" dirty="0">
                <a:ln>
                  <a:noFill/>
                </a:ln>
                <a:solidFill>
                  <a:prstClr val="black"/>
                </a:solidFill>
                <a:effectLst/>
                <a:uLnTx/>
                <a:uFillTx/>
                <a:latin typeface="Arial" panose="020B0604020202020204"/>
                <a:ea typeface="+mn-ea"/>
                <a:cs typeface="+mn-cs"/>
              </a:rPr>
              <a:t>Démarrage des expérimentations (appels à projet) </a:t>
            </a:r>
            <a:r>
              <a:rPr kumimoji="0" lang="fr-FR" sz="1200" b="0" i="1" u="none" strike="noStrike" kern="1200" cap="none" spc="0" normalizeH="0" baseline="0" noProof="0" dirty="0" smtClean="0">
                <a:ln>
                  <a:noFill/>
                </a:ln>
                <a:solidFill>
                  <a:prstClr val="black"/>
                </a:solidFill>
                <a:effectLst/>
                <a:uLnTx/>
                <a:uFillTx/>
                <a:latin typeface="Arial" panose="020B0604020202020204"/>
                <a:ea typeface="+mn-ea"/>
                <a:cs typeface="+mn-cs"/>
              </a:rPr>
              <a:t>au deuxième trimestre </a:t>
            </a:r>
            <a:r>
              <a:rPr kumimoji="0" lang="fr-FR" sz="1200" b="0" i="1" u="none" strike="noStrike" kern="1200" cap="none" spc="0" normalizeH="0" baseline="0" noProof="0" dirty="0">
                <a:ln>
                  <a:noFill/>
                </a:ln>
                <a:solidFill>
                  <a:prstClr val="black"/>
                </a:solidFill>
                <a:effectLst/>
                <a:uLnTx/>
                <a:uFillTx/>
                <a:latin typeface="Arial" panose="020B0604020202020204"/>
                <a:ea typeface="+mn-ea"/>
                <a:cs typeface="+mn-cs"/>
              </a:rPr>
              <a:t>2024</a:t>
            </a:r>
            <a:endParaRPr lang="fr-FR" sz="1200" b="0" i="1" u="none" strike="noStrike" kern="1200" cap="none" spc="0" normalizeH="0" baseline="0" noProof="0" dirty="0">
              <a:ln>
                <a:noFill/>
              </a:ln>
              <a:solidFill>
                <a:prstClr val="black"/>
              </a:solidFill>
              <a:effectLst/>
              <a:uLnTx/>
              <a:uFillTx/>
              <a:latin typeface="Arial" panose="020B0604020202020204"/>
              <a:cs typeface="Arial"/>
            </a:endParaRPr>
          </a:p>
          <a:p>
            <a:pPr marR="0" lvl="1" algn="just" defTabSz="914400" rtl="0" eaLnBrk="1" fontAlgn="auto" latinLnBrk="0" hangingPunct="1">
              <a:lnSpc>
                <a:spcPct val="100000"/>
              </a:lnSpc>
              <a:spcBef>
                <a:spcPts val="0"/>
              </a:spcBef>
              <a:spcAft>
                <a:spcPts val="0"/>
              </a:spcAft>
              <a:buClrTx/>
              <a:buSzTx/>
              <a:tabLst/>
              <a:defRPr/>
            </a:pPr>
            <a:endParaRPr lang="fr-FR" sz="1200" b="1" i="1" dirty="0">
              <a:solidFill>
                <a:prstClr val="black"/>
              </a:solidFill>
              <a:latin typeface="Arial" panose="020B0604020202020204"/>
            </a:endParaRPr>
          </a:p>
          <a:p>
            <a:pPr marR="0" lvl="1" algn="just" defTabSz="914400" rtl="0" eaLnBrk="1" fontAlgn="auto" latinLnBrk="0" hangingPunct="1">
              <a:lnSpc>
                <a:spcPct val="100000"/>
              </a:lnSpc>
              <a:spcBef>
                <a:spcPts val="0"/>
              </a:spcBef>
              <a:spcAft>
                <a:spcPts val="0"/>
              </a:spcAft>
              <a:buClrTx/>
              <a:buSzTx/>
              <a:tabLst/>
              <a:defRPr/>
            </a:pPr>
            <a:r>
              <a:rPr kumimoji="0" lang="fr-FR" sz="1200" b="1" i="1" u="none" strike="noStrike" kern="1200" cap="none" spc="0" normalizeH="0" baseline="0" noProof="0" dirty="0">
                <a:ln>
                  <a:noFill/>
                </a:ln>
                <a:solidFill>
                  <a:prstClr val="black"/>
                </a:solidFill>
                <a:effectLst/>
                <a:uLnTx/>
                <a:uFillTx/>
                <a:latin typeface="Arial" panose="020B0604020202020204"/>
                <a:ea typeface="+mn-ea"/>
                <a:cs typeface="+mn-cs"/>
              </a:rPr>
              <a:t>Autres domaines à venir en 2024-2025 :</a:t>
            </a:r>
            <a:endParaRPr lang="fr-FR" sz="1200" b="1" i="1" u="none" strike="noStrike" kern="1200" cap="none" spc="0" normalizeH="0" baseline="0" noProof="0" dirty="0">
              <a:ln>
                <a:noFill/>
              </a:ln>
              <a:solidFill>
                <a:prstClr val="black"/>
              </a:solidFill>
              <a:effectLst/>
              <a:uLnTx/>
              <a:uFillTx/>
              <a:latin typeface="Arial" panose="020B0604020202020204"/>
              <a:cs typeface="Arial"/>
            </a:endParaRPr>
          </a:p>
          <a:p>
            <a:pPr marL="1085850" marR="0" lvl="2" indent="-1714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200" b="0" i="1" u="none" strike="noStrike" kern="1200" cap="none" spc="0" normalizeH="0" baseline="0" noProof="0" dirty="0">
                <a:ln>
                  <a:noFill/>
                </a:ln>
                <a:solidFill>
                  <a:prstClr val="black"/>
                </a:solidFill>
                <a:effectLst/>
                <a:uLnTx/>
                <a:uFillTx/>
                <a:latin typeface="Arial" panose="020B0604020202020204"/>
                <a:ea typeface="+mn-ea"/>
                <a:cs typeface="+mn-cs"/>
              </a:rPr>
              <a:t>Sécurisation des accès de télémaintenance </a:t>
            </a:r>
            <a:endParaRPr lang="fr-FR" sz="1200" i="1" dirty="0">
              <a:solidFill>
                <a:prstClr val="black"/>
              </a:solidFill>
              <a:latin typeface="Arial" panose="020B0604020202020204"/>
            </a:endParaRPr>
          </a:p>
          <a:p>
            <a:pPr marL="1085850" marR="0" lvl="2" indent="-1714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200" b="0" i="1" u="none" strike="noStrike" kern="1200" cap="none" spc="0" normalizeH="0" baseline="0" noProof="0" dirty="0">
                <a:ln>
                  <a:noFill/>
                </a:ln>
                <a:solidFill>
                  <a:prstClr val="black"/>
                </a:solidFill>
                <a:effectLst/>
                <a:uLnTx/>
                <a:uFillTx/>
                <a:latin typeface="Arial" panose="020B0604020202020204"/>
                <a:ea typeface="+mn-ea"/>
                <a:cs typeface="+mn-cs"/>
              </a:rPr>
              <a:t>Poste de travail et détection</a:t>
            </a:r>
            <a:endParaRPr lang="fr-FR" sz="1200" b="0" i="1" u="none" strike="noStrike" kern="1200" cap="none" spc="0" normalizeH="0" baseline="0" noProof="0" dirty="0">
              <a:ln>
                <a:noFill/>
              </a:ln>
              <a:solidFill>
                <a:prstClr val="black"/>
              </a:solidFill>
              <a:effectLst/>
              <a:uLnTx/>
              <a:uFillTx/>
              <a:latin typeface="Arial" panose="020B0604020202020204"/>
              <a:cs typeface="Arial"/>
            </a:endParaRPr>
          </a:p>
          <a:p>
            <a:pPr marL="1085850" marR="0" lvl="2" indent="-1714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fr-FR" sz="1200" i="1" dirty="0">
                <a:solidFill>
                  <a:prstClr val="black"/>
                </a:solidFill>
                <a:latin typeface="Arial" panose="020B0604020202020204"/>
              </a:rPr>
              <a:t>Autres thématiques</a:t>
            </a:r>
            <a:r>
              <a:rPr kumimoji="0" lang="fr-FR" sz="1200" b="0" i="1" u="none" strike="noStrike" kern="1200" cap="none" spc="0" normalizeH="0" baseline="0" noProof="0" dirty="0">
                <a:ln>
                  <a:noFill/>
                </a:ln>
                <a:solidFill>
                  <a:prstClr val="black"/>
                </a:solidFill>
                <a:effectLst/>
                <a:uLnTx/>
                <a:uFillTx/>
                <a:latin typeface="Arial" panose="020B0604020202020204"/>
                <a:ea typeface="+mn-ea"/>
                <a:cs typeface="+mn-cs"/>
              </a:rPr>
              <a:t>… </a:t>
            </a:r>
            <a:endParaRPr lang="fr-FR" sz="1200" b="0" i="1" u="none" strike="noStrike" kern="1200" cap="none" spc="0" normalizeH="0" baseline="0" noProof="0" dirty="0">
              <a:ln>
                <a:noFill/>
              </a:ln>
              <a:solidFill>
                <a:prstClr val="black"/>
              </a:solidFill>
              <a:effectLst/>
              <a:uLnTx/>
              <a:uFillTx/>
              <a:latin typeface="Arial" panose="020B0604020202020204"/>
              <a:cs typeface="Arial"/>
            </a:endParaRPr>
          </a:p>
        </p:txBody>
      </p:sp>
      <p:sp>
        <p:nvSpPr>
          <p:cNvPr id="12" name="Google Shape;348;p24">
            <a:extLst>
              <a:ext uri="{FF2B5EF4-FFF2-40B4-BE49-F238E27FC236}">
                <a16:creationId xmlns:a16="http://schemas.microsoft.com/office/drawing/2014/main" id="{FF1C2CBA-2BE3-607E-C788-9521B3FD1291}"/>
              </a:ext>
            </a:extLst>
          </p:cNvPr>
          <p:cNvSpPr/>
          <p:nvPr/>
        </p:nvSpPr>
        <p:spPr>
          <a:xfrm>
            <a:off x="4385283" y="2093394"/>
            <a:ext cx="2298967" cy="558714"/>
          </a:xfrm>
          <a:custGeom>
            <a:avLst/>
            <a:gdLst/>
            <a:ahLst/>
            <a:cxnLst/>
            <a:rect l="l" t="t" r="r" b="b"/>
            <a:pathLst>
              <a:path w="55140" h="22217" extrusionOk="0">
                <a:moveTo>
                  <a:pt x="5704" y="0"/>
                </a:moveTo>
                <a:cubicBezTo>
                  <a:pt x="2569" y="0"/>
                  <a:pt x="0" y="2536"/>
                  <a:pt x="0" y="5671"/>
                </a:cubicBezTo>
                <a:lnTo>
                  <a:pt x="0" y="22216"/>
                </a:lnTo>
                <a:cubicBezTo>
                  <a:pt x="0" y="19514"/>
                  <a:pt x="2202" y="17313"/>
                  <a:pt x="4904" y="17313"/>
                </a:cubicBezTo>
                <a:lnTo>
                  <a:pt x="5971" y="17313"/>
                </a:lnTo>
                <a:lnTo>
                  <a:pt x="9073" y="17313"/>
                </a:lnTo>
                <a:lnTo>
                  <a:pt x="46467" y="17313"/>
                </a:lnTo>
                <a:cubicBezTo>
                  <a:pt x="51237" y="17313"/>
                  <a:pt x="55140" y="13443"/>
                  <a:pt x="55140" y="8640"/>
                </a:cubicBezTo>
                <a:lnTo>
                  <a:pt x="55140" y="8640"/>
                </a:lnTo>
                <a:cubicBezTo>
                  <a:pt x="55140" y="3870"/>
                  <a:pt x="51237" y="0"/>
                  <a:pt x="46467" y="0"/>
                </a:cubicBezTo>
                <a:close/>
              </a:path>
            </a:pathLst>
          </a:custGeom>
          <a:solidFill>
            <a:srgbClr val="DD4D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ZoneTexte 12">
            <a:extLst>
              <a:ext uri="{FF2B5EF4-FFF2-40B4-BE49-F238E27FC236}">
                <a16:creationId xmlns:a16="http://schemas.microsoft.com/office/drawing/2014/main" id="{D1F54317-DA2E-715B-50DC-1B2FF56553D1}"/>
              </a:ext>
            </a:extLst>
          </p:cNvPr>
          <p:cNvSpPr txBox="1"/>
          <p:nvPr/>
        </p:nvSpPr>
        <p:spPr>
          <a:xfrm>
            <a:off x="4424717" y="2163690"/>
            <a:ext cx="2220097" cy="276999"/>
          </a:xfrm>
          <a:prstGeom prst="rect">
            <a:avLst/>
          </a:prstGeom>
          <a:noFill/>
        </p:spPr>
        <p:txBody>
          <a:bodyPr wrap="square">
            <a:spAutoFit/>
          </a:bodyPr>
          <a:lstStyle/>
          <a:p>
            <a:pPr algn="ctr" fontAlgn="ctr">
              <a:spcBef>
                <a:spcPts val="300"/>
              </a:spcBef>
            </a:pPr>
            <a:r>
              <a:rPr lang="fr-FR" sz="1200" b="1" kern="0">
                <a:solidFill>
                  <a:schemeClr val="bg1"/>
                </a:solidFill>
                <a:latin typeface="Arial" panose="020B0604020202020204"/>
                <a:cs typeface="Arial"/>
              </a:rPr>
              <a:t>Domaines de financement</a:t>
            </a:r>
          </a:p>
        </p:txBody>
      </p:sp>
      <p:sp>
        <p:nvSpPr>
          <p:cNvPr id="8" name="Google Shape;265;p9">
            <a:extLst>
              <a:ext uri="{FF2B5EF4-FFF2-40B4-BE49-F238E27FC236}">
                <a16:creationId xmlns:a16="http://schemas.microsoft.com/office/drawing/2014/main" id="{7D0B030A-A6B0-A303-0FD3-B1753C2D5526}"/>
              </a:ext>
            </a:extLst>
          </p:cNvPr>
          <p:cNvSpPr txBox="1">
            <a:spLocks/>
          </p:cNvSpPr>
          <p:nvPr/>
        </p:nvSpPr>
        <p:spPr>
          <a:xfrm>
            <a:off x="1846555" y="285967"/>
            <a:ext cx="10009013" cy="720008"/>
          </a:xfrm>
          <a:prstGeom prst="rect">
            <a:avLst/>
          </a:prstGeom>
          <a:noFill/>
          <a:ln>
            <a:noFill/>
          </a:ln>
        </p:spPr>
        <p:txBody>
          <a:bodyPr spcFirstLastPara="1" vert="horz" wrap="square" lIns="0" tIns="0" rIns="0" bIns="0" rtlCol="0" anchor="b" anchorCtr="0">
            <a:normAutofit/>
          </a:bodyPr>
          <a:lstStyle>
            <a:lvl1pPr algn="l" defTabSz="914400" rtl="0" eaLnBrk="1" latinLnBrk="0" hangingPunct="1">
              <a:lnSpc>
                <a:spcPct val="90000"/>
              </a:lnSpc>
              <a:spcBef>
                <a:spcPct val="0"/>
              </a:spcBef>
              <a:buNone/>
              <a:defRPr sz="4400" b="1" kern="1200">
                <a:solidFill>
                  <a:srgbClr val="D60E52"/>
                </a:solidFill>
                <a:latin typeface="Arial" panose="020B0604020202020204" pitchFamily="34" charset="0"/>
                <a:ea typeface="+mj-ea"/>
                <a:cs typeface="Arial" panose="020B0604020202020204" pitchFamily="34" charset="0"/>
              </a:defRPr>
            </a:lvl1pPr>
          </a:lstStyle>
          <a:p>
            <a:r>
              <a:rPr lang="fr-FR" sz="2400">
                <a:solidFill>
                  <a:srgbClr val="C8176A"/>
                </a:solidFill>
              </a:rPr>
              <a:t>Des réalisations concrètes et des premiers succès</a:t>
            </a:r>
          </a:p>
          <a:p>
            <a:r>
              <a:rPr lang="fr-FR" sz="2000" b="0" i="1">
                <a:solidFill>
                  <a:srgbClr val="C8176A"/>
                </a:solidFill>
              </a:rPr>
              <a:t>Déclinaison opérationnelle de l’axe 4 </a:t>
            </a:r>
          </a:p>
        </p:txBody>
      </p:sp>
      <p:sp>
        <p:nvSpPr>
          <p:cNvPr id="19" name="Espace réservé du numéro de diapositive 19">
            <a:extLst>
              <a:ext uri="{FF2B5EF4-FFF2-40B4-BE49-F238E27FC236}">
                <a16:creationId xmlns:a16="http://schemas.microsoft.com/office/drawing/2014/main" id="{D0DC57D2-2DE5-5E31-6686-17504E604870}"/>
              </a:ext>
            </a:extLst>
          </p:cNvPr>
          <p:cNvSpPr>
            <a:spLocks noGrp="1"/>
          </p:cNvSpPr>
          <p:nvPr>
            <p:ph type="sldNum" sz="quarter" idx="12"/>
          </p:nvPr>
        </p:nvSpPr>
        <p:spPr>
          <a:xfrm>
            <a:off x="8898835" y="6356350"/>
            <a:ext cx="2743200" cy="365125"/>
          </a:xfrm>
        </p:spPr>
        <p:txBody>
          <a:bodyPr/>
          <a:lstStyle/>
          <a:p>
            <a:fld id="{4A897389-FDC9-4B4F-9058-9FB9E4529928}" type="slidenum">
              <a:rPr lang="fr-FR" smtClean="0"/>
              <a:pPr/>
              <a:t>20</a:t>
            </a:fld>
            <a:endParaRPr lang="fr-FR" sz="1000"/>
          </a:p>
        </p:txBody>
      </p:sp>
      <p:sp>
        <p:nvSpPr>
          <p:cNvPr id="6" name="Flèche : droite 5">
            <a:extLst>
              <a:ext uri="{FF2B5EF4-FFF2-40B4-BE49-F238E27FC236}">
                <a16:creationId xmlns:a16="http://schemas.microsoft.com/office/drawing/2014/main" id="{C336CCFC-3FFC-CE38-ADFF-167227AF6B5E}"/>
              </a:ext>
            </a:extLst>
          </p:cNvPr>
          <p:cNvSpPr/>
          <p:nvPr/>
        </p:nvSpPr>
        <p:spPr>
          <a:xfrm>
            <a:off x="4943152" y="5240748"/>
            <a:ext cx="324000" cy="213064"/>
          </a:xfrm>
          <a:prstGeom prst="rightArrow">
            <a:avLst/>
          </a:prstGeom>
          <a:solidFill>
            <a:srgbClr val="DD4D37"/>
          </a:solidFill>
          <a:ln w="12700" cap="flat" cmpd="sng" algn="ctr">
            <a:noFill/>
            <a:prstDash val="solid"/>
            <a:miter lim="800000"/>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35548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5" name="think-cell data - do not delete"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8" name="Diapositive think-cell" r:id="rId5" imgW="425" imgH="424" progId="TCLayout.ActiveDocument.1">
                  <p:embed/>
                </p:oleObj>
              </mc:Choice>
              <mc:Fallback>
                <p:oleObj name="Diapositive think-cell" r:id="rId5" imgW="425" imgH="424" progId="TCLayout.ActiveDocument.1">
                  <p:embed/>
                  <p:pic>
                    <p:nvPicPr>
                      <p:cNvPr id="5" name="think-cell data - do not delete"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Espace réservé du contenu 2"/>
          <p:cNvSpPr>
            <a:spLocks noGrp="1"/>
          </p:cNvSpPr>
          <p:nvPr>
            <p:ph idx="1"/>
          </p:nvPr>
        </p:nvSpPr>
        <p:spPr/>
        <p:txBody>
          <a:bodyPr/>
          <a:lstStyle/>
          <a:p>
            <a:r>
              <a:rPr lang="fr-FR" dirty="0"/>
              <a:t>Objectif régional: inscrire </a:t>
            </a:r>
            <a:r>
              <a:rPr lang="fr-FR" b="1" dirty="0"/>
              <a:t>tous les établissements de santé dans les </a:t>
            </a:r>
            <a:r>
              <a:rPr lang="fr-FR" b="1" dirty="0" smtClean="0"/>
              <a:t> </a:t>
            </a:r>
            <a:r>
              <a:rPr lang="fr-FR" b="1" dirty="0"/>
              <a:t>domaines </a:t>
            </a:r>
            <a:r>
              <a:rPr lang="fr-FR" dirty="0"/>
              <a:t>de l’axe 4, appui technique par le GCS GUYASIS et le GHT</a:t>
            </a:r>
          </a:p>
          <a:p>
            <a:pPr marL="0" indent="0">
              <a:buNone/>
            </a:pPr>
            <a:endParaRPr lang="fr-FR" dirty="0"/>
          </a:p>
        </p:txBody>
      </p:sp>
      <p:sp>
        <p:nvSpPr>
          <p:cNvPr id="4" name="Titre 1">
            <a:extLst>
              <a:ext uri="{FF2B5EF4-FFF2-40B4-BE49-F238E27FC236}">
                <a16:creationId xmlns:a16="http://schemas.microsoft.com/office/drawing/2014/main" id="{4717E29D-DB1B-640C-29AF-7D43B74807A6}"/>
              </a:ext>
            </a:extLst>
          </p:cNvPr>
          <p:cNvSpPr txBox="1">
            <a:spLocks/>
          </p:cNvSpPr>
          <p:nvPr/>
        </p:nvSpPr>
        <p:spPr>
          <a:xfrm>
            <a:off x="4783015" y="92689"/>
            <a:ext cx="7301133" cy="14767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Arial Narrow" panose="020B0606020202030204" pitchFamily="34" charset="0"/>
                <a:ea typeface="+mj-ea"/>
                <a:cs typeface="+mj-cs"/>
              </a:rPr>
              <a:t>Axe 4 : Sécurité opérationnelle des établissements</a:t>
            </a:r>
          </a:p>
        </p:txBody>
      </p:sp>
    </p:spTree>
    <p:extLst>
      <p:ext uri="{BB962C8B-B14F-4D97-AF65-F5344CB8AC3E}">
        <p14:creationId xmlns:p14="http://schemas.microsoft.com/office/powerpoint/2010/main" val="1480929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2">
            <a:extLst>
              <a:ext uri="{FF2B5EF4-FFF2-40B4-BE49-F238E27FC236}">
                <a16:creationId xmlns:a16="http://schemas.microsoft.com/office/drawing/2014/main" id="{431AD7F7-B59E-47A1-FEB3-546FA36262CB}"/>
              </a:ext>
            </a:extLst>
          </p:cNvPr>
          <p:cNvSpPr txBox="1">
            <a:spLocks/>
          </p:cNvSpPr>
          <p:nvPr/>
        </p:nvSpPr>
        <p:spPr>
          <a:xfrm>
            <a:off x="5085548" y="2451970"/>
            <a:ext cx="6694076" cy="3102796"/>
          </a:xfrm>
          <a:prstGeom prst="rect">
            <a:avLst/>
          </a:prstGeom>
        </p:spPr>
        <p:txBody>
          <a:bodyPr vert="horz" lIns="91440" tIns="45720" rIns="91440" bIns="45720" numCol="1" rtlCol="0" anchor="t">
            <a:normAutofit/>
          </a:bodyPr>
          <a:lstStyle>
            <a:defPPr>
              <a:defRPr lang="fr-FR"/>
            </a:defPPr>
            <a:lvl1pPr marL="0" algn="ctr" defTabSz="914400" rtl="0" eaLnBrk="1" latinLnBrk="0" hangingPunct="1">
              <a:defRPr sz="1000"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2200" b="1" dirty="0" smtClean="0">
                <a:solidFill>
                  <a:schemeClr val="tx1"/>
                </a:solidFill>
                <a:cs typeface="Arial"/>
              </a:rPr>
              <a:t>	Le </a:t>
            </a:r>
            <a:r>
              <a:rPr lang="fr-FR" sz="2200" b="1" dirty="0">
                <a:solidFill>
                  <a:schemeClr val="tx1"/>
                </a:solidFill>
                <a:cs typeface="Arial"/>
              </a:rPr>
              <a:t>programme CaRE</a:t>
            </a:r>
          </a:p>
          <a:p>
            <a:pPr algn="just"/>
            <a:endParaRPr lang="fr-FR" sz="2200" b="1" dirty="0" smtClean="0">
              <a:solidFill>
                <a:schemeClr val="tx1"/>
              </a:solidFill>
              <a:cs typeface="Arial"/>
            </a:endParaRPr>
          </a:p>
          <a:p>
            <a:pPr algn="just"/>
            <a:r>
              <a:rPr lang="fr-FR" sz="2200" b="1" dirty="0">
                <a:solidFill>
                  <a:schemeClr val="tx1"/>
                </a:solidFill>
                <a:cs typeface="Arial"/>
              </a:rPr>
              <a:t>	</a:t>
            </a:r>
            <a:r>
              <a:rPr lang="fr-FR" sz="2200" b="1" dirty="0" smtClean="0">
                <a:solidFill>
                  <a:schemeClr val="tx1"/>
                </a:solidFill>
                <a:cs typeface="Arial"/>
              </a:rPr>
              <a:t>Avancement </a:t>
            </a:r>
            <a:r>
              <a:rPr lang="fr-FR" sz="2200" b="1" dirty="0">
                <a:solidFill>
                  <a:schemeClr val="tx1"/>
                </a:solidFill>
                <a:cs typeface="Arial"/>
              </a:rPr>
              <a:t>des quatre axes</a:t>
            </a:r>
          </a:p>
          <a:p>
            <a:pPr algn="just"/>
            <a:endParaRPr lang="fr-FR" sz="2200" b="1" dirty="0" smtClean="0">
              <a:solidFill>
                <a:schemeClr val="tx1"/>
              </a:solidFill>
              <a:cs typeface="Arial"/>
            </a:endParaRPr>
          </a:p>
          <a:p>
            <a:pPr algn="just"/>
            <a:r>
              <a:rPr lang="fr-FR" sz="2200" b="1" dirty="0" smtClean="0">
                <a:solidFill>
                  <a:schemeClr val="tx1"/>
                </a:solidFill>
                <a:cs typeface="Arial"/>
              </a:rPr>
              <a:t>	Focus sur l’axe 4</a:t>
            </a:r>
            <a:endParaRPr lang="fr-FR" sz="2200" b="1" dirty="0">
              <a:solidFill>
                <a:schemeClr val="tx1"/>
              </a:solidFill>
              <a:cs typeface="Arial"/>
            </a:endParaRPr>
          </a:p>
          <a:p>
            <a:pPr algn="just"/>
            <a:endParaRPr lang="fr-FR" sz="2200" b="1" dirty="0" smtClean="0">
              <a:solidFill>
                <a:schemeClr val="tx1"/>
              </a:solidFill>
              <a:cs typeface="Arial"/>
            </a:endParaRPr>
          </a:p>
          <a:p>
            <a:pPr algn="just"/>
            <a:r>
              <a:rPr lang="fr-FR" sz="2200" b="1" dirty="0">
                <a:solidFill>
                  <a:schemeClr val="tx1"/>
                </a:solidFill>
                <a:cs typeface="Arial"/>
              </a:rPr>
              <a:t>	</a:t>
            </a:r>
            <a:r>
              <a:rPr lang="fr-FR" sz="2200" b="1" dirty="0" smtClean="0">
                <a:solidFill>
                  <a:schemeClr val="tx1"/>
                </a:solidFill>
                <a:cs typeface="Arial"/>
              </a:rPr>
              <a:t>Questions / réponses</a:t>
            </a:r>
            <a:endParaRPr lang="fr-FR" sz="2200" b="1" dirty="0">
              <a:solidFill>
                <a:schemeClr val="tx1"/>
              </a:solidFill>
              <a:cs typeface="Arial"/>
            </a:endParaRPr>
          </a:p>
          <a:p>
            <a:pPr marL="457200" indent="-457200" algn="just">
              <a:buFont typeface="+mj-lt"/>
              <a:buAutoNum type="romanUcPeriod"/>
            </a:pPr>
            <a:endParaRPr lang="fr-FR" sz="2200" b="1" dirty="0">
              <a:solidFill>
                <a:schemeClr val="tx1"/>
              </a:solidFill>
              <a:cs typeface="Arial"/>
            </a:endParaRPr>
          </a:p>
        </p:txBody>
      </p:sp>
      <p:sp>
        <p:nvSpPr>
          <p:cNvPr id="2" name="Espace réservé de la date 1">
            <a:extLst>
              <a:ext uri="{FF2B5EF4-FFF2-40B4-BE49-F238E27FC236}">
                <a16:creationId xmlns:a16="http://schemas.microsoft.com/office/drawing/2014/main" id="{A8B1EC8F-15F8-6BC1-50FC-228581CEFEF9}"/>
              </a:ext>
            </a:extLst>
          </p:cNvPr>
          <p:cNvSpPr>
            <a:spLocks noGrp="1"/>
          </p:cNvSpPr>
          <p:nvPr>
            <p:ph type="dt" sz="half" idx="10"/>
          </p:nvPr>
        </p:nvSpPr>
        <p:spPr/>
        <p:txBody>
          <a:bodyPr/>
          <a:lstStyle/>
          <a:p>
            <a:r>
              <a:rPr lang="fr-FR" dirty="0" smtClean="0"/>
              <a:t>29/02/2024</a:t>
            </a:r>
            <a:endParaRPr lang="fr-FR" dirty="0"/>
          </a:p>
        </p:txBody>
      </p:sp>
      <p:sp>
        <p:nvSpPr>
          <p:cNvPr id="3" name="Espace réservé du pied de page 2">
            <a:extLst>
              <a:ext uri="{FF2B5EF4-FFF2-40B4-BE49-F238E27FC236}">
                <a16:creationId xmlns:a16="http://schemas.microsoft.com/office/drawing/2014/main" id="{10AE868C-9264-D5A0-C6FC-2091AAE185A4}"/>
              </a:ext>
            </a:extLst>
          </p:cNvPr>
          <p:cNvSpPr>
            <a:spLocks noGrp="1"/>
          </p:cNvSpPr>
          <p:nvPr>
            <p:ph type="ftr" sz="quarter" idx="14"/>
          </p:nvPr>
        </p:nvSpPr>
        <p:spPr/>
        <p:txBody>
          <a:bodyPr/>
          <a:lstStyle/>
          <a:p>
            <a:r>
              <a:rPr lang="fr-FR" dirty="0"/>
              <a:t>Présentation CaRE Guyane</a:t>
            </a:r>
          </a:p>
        </p:txBody>
      </p:sp>
      <p:sp>
        <p:nvSpPr>
          <p:cNvPr id="4" name="Espace réservé du numéro de diapositive 3">
            <a:extLst>
              <a:ext uri="{FF2B5EF4-FFF2-40B4-BE49-F238E27FC236}">
                <a16:creationId xmlns:a16="http://schemas.microsoft.com/office/drawing/2014/main" id="{584125FA-824E-5938-C3DE-0A42D37DB92D}"/>
              </a:ext>
            </a:extLst>
          </p:cNvPr>
          <p:cNvSpPr>
            <a:spLocks noGrp="1"/>
          </p:cNvSpPr>
          <p:nvPr>
            <p:ph type="sldNum" sz="quarter" idx="12"/>
          </p:nvPr>
        </p:nvSpPr>
        <p:spPr/>
        <p:txBody>
          <a:bodyPr/>
          <a:lstStyle/>
          <a:p>
            <a:fld id="{4A897389-FDC9-4B4F-9058-9FB9E4529928}" type="slidenum">
              <a:rPr lang="fr-FR" smtClean="0"/>
              <a:pPr/>
              <a:t>22</a:t>
            </a:fld>
            <a:endParaRPr lang="fr-FR" sz="1000"/>
          </a:p>
        </p:txBody>
      </p:sp>
      <p:sp>
        <p:nvSpPr>
          <p:cNvPr id="5" name="Rectangle 4">
            <a:extLst>
              <a:ext uri="{FF2B5EF4-FFF2-40B4-BE49-F238E27FC236}">
                <a16:creationId xmlns:a16="http://schemas.microsoft.com/office/drawing/2014/main" id="{B7F85FA3-9245-3894-1724-B2E98DB63C22}"/>
              </a:ext>
            </a:extLst>
          </p:cNvPr>
          <p:cNvSpPr/>
          <p:nvPr/>
        </p:nvSpPr>
        <p:spPr>
          <a:xfrm>
            <a:off x="5093697" y="2509120"/>
            <a:ext cx="432000" cy="432000"/>
          </a:xfrm>
          <a:prstGeom prst="rect">
            <a:avLst/>
          </a:prstGeom>
          <a:solidFill>
            <a:srgbClr val="488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a:t>I</a:t>
            </a:r>
          </a:p>
        </p:txBody>
      </p:sp>
      <p:pic>
        <p:nvPicPr>
          <p:cNvPr id="6" name="Image 5">
            <a:extLst>
              <a:ext uri="{FF2B5EF4-FFF2-40B4-BE49-F238E27FC236}">
                <a16:creationId xmlns:a16="http://schemas.microsoft.com/office/drawing/2014/main" id="{AF6BC581-75AF-1ED3-49B2-E1766D1B8B7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4937" y="1386622"/>
            <a:ext cx="4343410" cy="4705476"/>
          </a:xfrm>
          <a:prstGeom prst="rect">
            <a:avLst/>
          </a:prstGeom>
          <a:ln>
            <a:solidFill>
              <a:schemeClr val="bg1">
                <a:lumMod val="75000"/>
              </a:schemeClr>
            </a:solidFill>
          </a:ln>
        </p:spPr>
      </p:pic>
      <p:sp>
        <p:nvSpPr>
          <p:cNvPr id="9" name="Titre 12">
            <a:extLst>
              <a:ext uri="{FF2B5EF4-FFF2-40B4-BE49-F238E27FC236}">
                <a16:creationId xmlns:a16="http://schemas.microsoft.com/office/drawing/2014/main" id="{7DF598CC-F0B9-1748-BA48-CFC20D8231E5}"/>
              </a:ext>
            </a:extLst>
          </p:cNvPr>
          <p:cNvSpPr txBox="1">
            <a:spLocks/>
          </p:cNvSpPr>
          <p:nvPr/>
        </p:nvSpPr>
        <p:spPr>
          <a:xfrm>
            <a:off x="6259074" y="1386622"/>
            <a:ext cx="4397444" cy="442643"/>
          </a:xfrm>
          <a:prstGeom prst="rect">
            <a:avLst/>
          </a:prstGeom>
          <a:solidFill>
            <a:srgbClr val="7D7D7D">
              <a:lumMod val="75000"/>
            </a:srgbClr>
          </a:solidFill>
        </p:spPr>
        <p:txBody>
          <a:bodyPr vert="horz"/>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fr-FR" sz="3200" b="0" i="0" u="none" strike="noStrike" kern="1200" cap="none" spc="0" normalizeH="0" baseline="0" noProof="0">
                <a:ln>
                  <a:noFill/>
                </a:ln>
                <a:solidFill>
                  <a:srgbClr val="FFFFFF"/>
                </a:solidFill>
                <a:effectLst/>
                <a:uLnTx/>
                <a:uFillTx/>
                <a:latin typeface="Georgia"/>
                <a:ea typeface="+mj-ea"/>
                <a:cs typeface="+mj-cs"/>
              </a:rPr>
              <a:t>Agenda du webinaire</a:t>
            </a:r>
          </a:p>
        </p:txBody>
      </p:sp>
      <p:sp>
        <p:nvSpPr>
          <p:cNvPr id="10" name="Rectangle 9">
            <a:extLst>
              <a:ext uri="{FF2B5EF4-FFF2-40B4-BE49-F238E27FC236}">
                <a16:creationId xmlns:a16="http://schemas.microsoft.com/office/drawing/2014/main" id="{46B5D2DD-66A5-3128-5474-408CB1EC3102}"/>
              </a:ext>
            </a:extLst>
          </p:cNvPr>
          <p:cNvSpPr/>
          <p:nvPr/>
        </p:nvSpPr>
        <p:spPr>
          <a:xfrm>
            <a:off x="5093697" y="3151596"/>
            <a:ext cx="432000" cy="432000"/>
          </a:xfrm>
          <a:prstGeom prst="rect">
            <a:avLst/>
          </a:prstGeom>
          <a:solidFill>
            <a:srgbClr val="488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a:t>II</a:t>
            </a:r>
          </a:p>
        </p:txBody>
      </p:sp>
      <p:sp>
        <p:nvSpPr>
          <p:cNvPr id="11" name="Rectangle 10">
            <a:extLst>
              <a:ext uri="{FF2B5EF4-FFF2-40B4-BE49-F238E27FC236}">
                <a16:creationId xmlns:a16="http://schemas.microsoft.com/office/drawing/2014/main" id="{22F16AE7-F697-7872-BEEE-79DDCF17B7C1}"/>
              </a:ext>
            </a:extLst>
          </p:cNvPr>
          <p:cNvSpPr/>
          <p:nvPr/>
        </p:nvSpPr>
        <p:spPr>
          <a:xfrm>
            <a:off x="5093697" y="3813971"/>
            <a:ext cx="432000" cy="432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III</a:t>
            </a:r>
          </a:p>
        </p:txBody>
      </p:sp>
      <p:sp>
        <p:nvSpPr>
          <p:cNvPr id="12" name="Rectangle 11">
            <a:extLst>
              <a:ext uri="{FF2B5EF4-FFF2-40B4-BE49-F238E27FC236}">
                <a16:creationId xmlns:a16="http://schemas.microsoft.com/office/drawing/2014/main" id="{22F16AE7-F697-7872-BEEE-79DDCF17B7C1}"/>
              </a:ext>
            </a:extLst>
          </p:cNvPr>
          <p:cNvSpPr/>
          <p:nvPr/>
        </p:nvSpPr>
        <p:spPr>
          <a:xfrm>
            <a:off x="5085548" y="4476346"/>
            <a:ext cx="432000" cy="432000"/>
          </a:xfrm>
          <a:prstGeom prst="rect">
            <a:avLst/>
          </a:prstGeom>
          <a:solidFill>
            <a:srgbClr val="488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IV</a:t>
            </a:r>
            <a:endParaRPr lang="fr-FR" sz="2000" b="1" dirty="0"/>
          </a:p>
        </p:txBody>
      </p:sp>
    </p:spTree>
    <p:extLst>
      <p:ext uri="{BB962C8B-B14F-4D97-AF65-F5344CB8AC3E}">
        <p14:creationId xmlns:p14="http://schemas.microsoft.com/office/powerpoint/2010/main" val="1718931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hevron 3">
            <a:extLst>
              <a:ext uri="{FF2B5EF4-FFF2-40B4-BE49-F238E27FC236}">
                <a16:creationId xmlns:a16="http://schemas.microsoft.com/office/drawing/2014/main" id="{C31B75CF-F5C3-29F9-5DEF-B73A63525862}"/>
              </a:ext>
            </a:extLst>
          </p:cNvPr>
          <p:cNvSpPr/>
          <p:nvPr/>
        </p:nvSpPr>
        <p:spPr>
          <a:xfrm rot="16200000" flipH="1">
            <a:off x="8346899" y="3052652"/>
            <a:ext cx="1851715" cy="2988000"/>
          </a:xfrm>
          <a:custGeom>
            <a:avLst/>
            <a:gdLst>
              <a:gd name="connsiteX0" fmla="*/ 0 w 2119126"/>
              <a:gd name="connsiteY0" fmla="*/ 0 h 2548223"/>
              <a:gd name="connsiteX1" fmla="*/ 1991046 w 2119126"/>
              <a:gd name="connsiteY1" fmla="*/ 0 h 2548223"/>
              <a:gd name="connsiteX2" fmla="*/ 2119126 w 2119126"/>
              <a:gd name="connsiteY2" fmla="*/ 1274112 h 2548223"/>
              <a:gd name="connsiteX3" fmla="*/ 1991046 w 2119126"/>
              <a:gd name="connsiteY3" fmla="*/ 2548223 h 2548223"/>
              <a:gd name="connsiteX4" fmla="*/ 0 w 2119126"/>
              <a:gd name="connsiteY4" fmla="*/ 2548223 h 2548223"/>
              <a:gd name="connsiteX5" fmla="*/ 128080 w 2119126"/>
              <a:gd name="connsiteY5" fmla="*/ 1274112 h 2548223"/>
              <a:gd name="connsiteX6" fmla="*/ 0 w 2119126"/>
              <a:gd name="connsiteY6"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128080 w 1991046"/>
              <a:gd name="connsiteY4" fmla="*/ 127411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6013 w 1991046"/>
              <a:gd name="connsiteY4" fmla="*/ 126403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6016 w 1991046"/>
              <a:gd name="connsiteY4" fmla="*/ 1280165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1475 w 1991046"/>
              <a:gd name="connsiteY4" fmla="*/ 127479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305107 w 1991046"/>
              <a:gd name="connsiteY4" fmla="*/ 1269421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6024 w 1991046"/>
              <a:gd name="connsiteY4" fmla="*/ 1280178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305113 w 1991046"/>
              <a:gd name="connsiteY4" fmla="*/ 128018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1656 w 1991046"/>
              <a:gd name="connsiteY4" fmla="*/ 1276205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8389 w 1991046"/>
              <a:gd name="connsiteY4" fmla="*/ 1276210 h 2548223"/>
              <a:gd name="connsiteX5" fmla="*/ 0 w 1991046"/>
              <a:gd name="connsiteY5" fmla="*/ 0 h 254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46" h="2548223">
                <a:moveTo>
                  <a:pt x="0" y="0"/>
                </a:moveTo>
                <a:lnTo>
                  <a:pt x="1991046" y="0"/>
                </a:lnTo>
                <a:lnTo>
                  <a:pt x="1991046" y="2548223"/>
                </a:lnTo>
                <a:lnTo>
                  <a:pt x="0" y="2548223"/>
                </a:lnTo>
                <a:lnTo>
                  <a:pt x="298389" y="1276210"/>
                </a:lnTo>
                <a:lnTo>
                  <a:pt x="0" y="0"/>
                </a:lnTo>
                <a:close/>
              </a:path>
            </a:pathLst>
          </a:custGeom>
          <a:solidFill>
            <a:schemeClr val="bg2"/>
          </a:solidFill>
          <a:ln w="12700">
            <a:solidFill>
              <a:schemeClr val="accent5"/>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Chevron 3">
            <a:extLst>
              <a:ext uri="{FF2B5EF4-FFF2-40B4-BE49-F238E27FC236}">
                <a16:creationId xmlns:a16="http://schemas.microsoft.com/office/drawing/2014/main" id="{18C63F49-DF6B-FB79-83F2-16CBE8A82150}"/>
              </a:ext>
            </a:extLst>
          </p:cNvPr>
          <p:cNvSpPr/>
          <p:nvPr/>
        </p:nvSpPr>
        <p:spPr>
          <a:xfrm rot="16200000" flipH="1">
            <a:off x="5109398" y="3074747"/>
            <a:ext cx="1851717" cy="2943811"/>
          </a:xfrm>
          <a:custGeom>
            <a:avLst/>
            <a:gdLst>
              <a:gd name="connsiteX0" fmla="*/ 0 w 2119126"/>
              <a:gd name="connsiteY0" fmla="*/ 0 h 2548223"/>
              <a:gd name="connsiteX1" fmla="*/ 1991046 w 2119126"/>
              <a:gd name="connsiteY1" fmla="*/ 0 h 2548223"/>
              <a:gd name="connsiteX2" fmla="*/ 2119126 w 2119126"/>
              <a:gd name="connsiteY2" fmla="*/ 1274112 h 2548223"/>
              <a:gd name="connsiteX3" fmla="*/ 1991046 w 2119126"/>
              <a:gd name="connsiteY3" fmla="*/ 2548223 h 2548223"/>
              <a:gd name="connsiteX4" fmla="*/ 0 w 2119126"/>
              <a:gd name="connsiteY4" fmla="*/ 2548223 h 2548223"/>
              <a:gd name="connsiteX5" fmla="*/ 128080 w 2119126"/>
              <a:gd name="connsiteY5" fmla="*/ 1274112 h 2548223"/>
              <a:gd name="connsiteX6" fmla="*/ 0 w 2119126"/>
              <a:gd name="connsiteY6"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128080 w 1991046"/>
              <a:gd name="connsiteY4" fmla="*/ 127411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6013 w 1991046"/>
              <a:gd name="connsiteY4" fmla="*/ 126403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6016 w 1991046"/>
              <a:gd name="connsiteY4" fmla="*/ 1280165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1475 w 1991046"/>
              <a:gd name="connsiteY4" fmla="*/ 127479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305107 w 1991046"/>
              <a:gd name="connsiteY4" fmla="*/ 1269421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6024 w 1991046"/>
              <a:gd name="connsiteY4" fmla="*/ 1280178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305113 w 1991046"/>
              <a:gd name="connsiteY4" fmla="*/ 128018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1656 w 1991046"/>
              <a:gd name="connsiteY4" fmla="*/ 1276205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8389 w 1991046"/>
              <a:gd name="connsiteY4" fmla="*/ 1276210 h 2548223"/>
              <a:gd name="connsiteX5" fmla="*/ 0 w 1991046"/>
              <a:gd name="connsiteY5" fmla="*/ 0 h 254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46" h="2548223">
                <a:moveTo>
                  <a:pt x="0" y="0"/>
                </a:moveTo>
                <a:lnTo>
                  <a:pt x="1991046" y="0"/>
                </a:lnTo>
                <a:lnTo>
                  <a:pt x="1991046" y="2548223"/>
                </a:lnTo>
                <a:lnTo>
                  <a:pt x="0" y="2548223"/>
                </a:lnTo>
                <a:lnTo>
                  <a:pt x="298389" y="1276210"/>
                </a:lnTo>
                <a:lnTo>
                  <a:pt x="0" y="0"/>
                </a:lnTo>
                <a:close/>
              </a:path>
            </a:pathLst>
          </a:custGeom>
          <a:solidFill>
            <a:schemeClr val="bg2"/>
          </a:solidFill>
          <a:ln w="12700">
            <a:solidFill>
              <a:schemeClr val="accent6"/>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Chevron 3">
            <a:extLst>
              <a:ext uri="{FF2B5EF4-FFF2-40B4-BE49-F238E27FC236}">
                <a16:creationId xmlns:a16="http://schemas.microsoft.com/office/drawing/2014/main" id="{0DB0ED08-C8CA-7B6D-A4E5-310BBCDBF706}"/>
              </a:ext>
            </a:extLst>
          </p:cNvPr>
          <p:cNvSpPr/>
          <p:nvPr/>
        </p:nvSpPr>
        <p:spPr>
          <a:xfrm rot="16200000" flipH="1">
            <a:off x="1692546" y="3052652"/>
            <a:ext cx="1851716" cy="2988000"/>
          </a:xfrm>
          <a:custGeom>
            <a:avLst/>
            <a:gdLst>
              <a:gd name="connsiteX0" fmla="*/ 0 w 2119126"/>
              <a:gd name="connsiteY0" fmla="*/ 0 h 2548223"/>
              <a:gd name="connsiteX1" fmla="*/ 1991046 w 2119126"/>
              <a:gd name="connsiteY1" fmla="*/ 0 h 2548223"/>
              <a:gd name="connsiteX2" fmla="*/ 2119126 w 2119126"/>
              <a:gd name="connsiteY2" fmla="*/ 1274112 h 2548223"/>
              <a:gd name="connsiteX3" fmla="*/ 1991046 w 2119126"/>
              <a:gd name="connsiteY3" fmla="*/ 2548223 h 2548223"/>
              <a:gd name="connsiteX4" fmla="*/ 0 w 2119126"/>
              <a:gd name="connsiteY4" fmla="*/ 2548223 h 2548223"/>
              <a:gd name="connsiteX5" fmla="*/ 128080 w 2119126"/>
              <a:gd name="connsiteY5" fmla="*/ 1274112 h 2548223"/>
              <a:gd name="connsiteX6" fmla="*/ 0 w 2119126"/>
              <a:gd name="connsiteY6"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128080 w 1991046"/>
              <a:gd name="connsiteY4" fmla="*/ 127411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6013 w 1991046"/>
              <a:gd name="connsiteY4" fmla="*/ 126403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6016 w 1991046"/>
              <a:gd name="connsiteY4" fmla="*/ 1280165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1475 w 1991046"/>
              <a:gd name="connsiteY4" fmla="*/ 127479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305107 w 1991046"/>
              <a:gd name="connsiteY4" fmla="*/ 1269421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6024 w 1991046"/>
              <a:gd name="connsiteY4" fmla="*/ 1280178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305113 w 1991046"/>
              <a:gd name="connsiteY4" fmla="*/ 128018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1656 w 1991046"/>
              <a:gd name="connsiteY4" fmla="*/ 1276205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8389 w 1991046"/>
              <a:gd name="connsiteY4" fmla="*/ 1276210 h 2548223"/>
              <a:gd name="connsiteX5" fmla="*/ 0 w 1991046"/>
              <a:gd name="connsiteY5" fmla="*/ 0 h 254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46" h="2548223">
                <a:moveTo>
                  <a:pt x="0" y="0"/>
                </a:moveTo>
                <a:lnTo>
                  <a:pt x="1991046" y="0"/>
                </a:lnTo>
                <a:lnTo>
                  <a:pt x="1991046" y="2548223"/>
                </a:lnTo>
                <a:lnTo>
                  <a:pt x="0" y="2548223"/>
                </a:lnTo>
                <a:lnTo>
                  <a:pt x="298389" y="1276210"/>
                </a:lnTo>
                <a:lnTo>
                  <a:pt x="0" y="0"/>
                </a:lnTo>
                <a:close/>
              </a:path>
            </a:pathLst>
          </a:custGeom>
          <a:solidFill>
            <a:schemeClr val="bg2"/>
          </a:solidFill>
          <a:ln w="12700">
            <a:solidFill>
              <a:srgbClr val="E5237F"/>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BF9AC936-5C41-6186-0DDF-40D5F2FD44AC}"/>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897389-FDC9-4B4F-9058-9FB9E4529928}" type="slidenum">
              <a:rPr kumimoji="0" lang="fr-FR" sz="1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0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Titre 5">
            <a:extLst>
              <a:ext uri="{FF2B5EF4-FFF2-40B4-BE49-F238E27FC236}">
                <a16:creationId xmlns:a16="http://schemas.microsoft.com/office/drawing/2014/main" id="{29F9D91B-CE05-C1E1-D6CB-6A9E741F45F5}"/>
              </a:ext>
            </a:extLst>
          </p:cNvPr>
          <p:cNvSpPr>
            <a:spLocks noGrp="1"/>
          </p:cNvSpPr>
          <p:nvPr>
            <p:ph type="title"/>
          </p:nvPr>
        </p:nvSpPr>
        <p:spPr/>
        <p:txBody>
          <a:bodyPr>
            <a:normAutofit fontScale="90000"/>
          </a:bodyPr>
          <a:lstStyle/>
          <a:p>
            <a:r>
              <a:rPr lang="fr-FR" dirty="0"/>
              <a:t>Domaine </a:t>
            </a:r>
            <a:r>
              <a:rPr lang="fr-FR" dirty="0" smtClean="0"/>
              <a:t>AD et expo internet </a:t>
            </a:r>
            <a:r>
              <a:rPr lang="fr-FR" dirty="0"/>
              <a:t>– Rôle des parties prenantes</a:t>
            </a:r>
          </a:p>
        </p:txBody>
      </p:sp>
      <p:sp>
        <p:nvSpPr>
          <p:cNvPr id="11" name="Google Shape;149;p18">
            <a:extLst>
              <a:ext uri="{FF2B5EF4-FFF2-40B4-BE49-F238E27FC236}">
                <a16:creationId xmlns:a16="http://schemas.microsoft.com/office/drawing/2014/main" id="{17A0ED97-232B-0F9D-6395-C78606A748D3}"/>
              </a:ext>
            </a:extLst>
          </p:cNvPr>
          <p:cNvSpPr/>
          <p:nvPr/>
        </p:nvSpPr>
        <p:spPr>
          <a:xfrm>
            <a:off x="1112363" y="3040667"/>
            <a:ext cx="2988000" cy="648000"/>
          </a:xfrm>
          <a:prstGeom prst="flowChartOffpageConnector">
            <a:avLst/>
          </a:prstGeom>
          <a:solidFill>
            <a:srgbClr val="E523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Google Shape;152;p18">
            <a:extLst>
              <a:ext uri="{FF2B5EF4-FFF2-40B4-BE49-F238E27FC236}">
                <a16:creationId xmlns:a16="http://schemas.microsoft.com/office/drawing/2014/main" id="{B249E8F1-AB9B-9282-B1D3-6C33715DEC1B}"/>
              </a:ext>
            </a:extLst>
          </p:cNvPr>
          <p:cNvSpPr txBox="1"/>
          <p:nvPr/>
        </p:nvSpPr>
        <p:spPr>
          <a:xfrm>
            <a:off x="2106569" y="3185899"/>
            <a:ext cx="1005319" cy="35464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a:ln>
                  <a:noFill/>
                </a:ln>
                <a:solidFill>
                  <a:srgbClr val="FFFFFF"/>
                </a:solidFill>
                <a:effectLst/>
                <a:uLnTx/>
                <a:uFillTx/>
                <a:latin typeface="Arial" panose="020B0604020202020204" pitchFamily="34" charset="0"/>
                <a:ea typeface="Fira Sans Extra Condensed Medium"/>
                <a:cs typeface="Arial" panose="020B0604020202020204" pitchFamily="34" charset="0"/>
                <a:sym typeface="Fira Sans Extra Condensed Medium"/>
              </a:rPr>
              <a:t>ES</a:t>
            </a:r>
            <a:endParaRPr kumimoji="0" sz="2000" b="1" i="0" u="none" strike="noStrike" kern="1200" cap="none" spc="0" normalizeH="0" baseline="0" noProof="0">
              <a:ln>
                <a:noFill/>
              </a:ln>
              <a:solidFill>
                <a:srgbClr val="FFFFFF"/>
              </a:solidFill>
              <a:effectLst/>
              <a:uLnTx/>
              <a:uFillTx/>
              <a:latin typeface="Arial" panose="020B0604020202020204" pitchFamily="34" charset="0"/>
              <a:ea typeface="Fira Sans Extra Condensed Medium"/>
              <a:cs typeface="Arial" panose="020B0604020202020204" pitchFamily="34" charset="0"/>
              <a:sym typeface="Fira Sans Extra Condensed Medium"/>
            </a:endParaRPr>
          </a:p>
        </p:txBody>
      </p:sp>
      <p:sp>
        <p:nvSpPr>
          <p:cNvPr id="22" name="ZoneTexte 21">
            <a:extLst>
              <a:ext uri="{FF2B5EF4-FFF2-40B4-BE49-F238E27FC236}">
                <a16:creationId xmlns:a16="http://schemas.microsoft.com/office/drawing/2014/main" id="{52A6A742-E9A3-2F48-C4F8-8D8B9603A635}"/>
              </a:ext>
            </a:extLst>
          </p:cNvPr>
          <p:cNvSpPr txBox="1"/>
          <p:nvPr/>
        </p:nvSpPr>
        <p:spPr>
          <a:xfrm>
            <a:off x="1114212" y="3865178"/>
            <a:ext cx="2919333" cy="1492716"/>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Dépose officiellement sa candidature sur la plateforme </a:t>
            </a:r>
            <a:r>
              <a:rPr kumimoji="0" lang="fr-FR" sz="13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eCaRE</a:t>
            </a:r>
            <a:r>
              <a:rPr kumimoji="0" lang="fr-FR" sz="13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Travaille sur l’atteinte de ses objectifs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Déclare à l’ARS l’atteinte des objectifs</a:t>
            </a:r>
          </a:p>
        </p:txBody>
      </p:sp>
      <p:sp>
        <p:nvSpPr>
          <p:cNvPr id="24" name="Google Shape;149;p18">
            <a:extLst>
              <a:ext uri="{FF2B5EF4-FFF2-40B4-BE49-F238E27FC236}">
                <a16:creationId xmlns:a16="http://schemas.microsoft.com/office/drawing/2014/main" id="{7BE91B01-C6FF-4517-C6FA-643933FCE37B}"/>
              </a:ext>
            </a:extLst>
          </p:cNvPr>
          <p:cNvSpPr/>
          <p:nvPr/>
        </p:nvSpPr>
        <p:spPr>
          <a:xfrm>
            <a:off x="4534552" y="3035674"/>
            <a:ext cx="2988000" cy="648000"/>
          </a:xfrm>
          <a:prstGeom prst="flowChartOffpageConnector">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Google Shape;152;p18">
            <a:extLst>
              <a:ext uri="{FF2B5EF4-FFF2-40B4-BE49-F238E27FC236}">
                <a16:creationId xmlns:a16="http://schemas.microsoft.com/office/drawing/2014/main" id="{468C1B28-F05C-34BD-E133-18E62609418D}"/>
              </a:ext>
            </a:extLst>
          </p:cNvPr>
          <p:cNvSpPr txBox="1"/>
          <p:nvPr/>
        </p:nvSpPr>
        <p:spPr>
          <a:xfrm>
            <a:off x="5417892" y="3135224"/>
            <a:ext cx="1005319" cy="35464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a:ln>
                  <a:noFill/>
                </a:ln>
                <a:solidFill>
                  <a:srgbClr val="FFFFFF"/>
                </a:solidFill>
                <a:effectLst/>
                <a:uLnTx/>
                <a:uFillTx/>
                <a:latin typeface="Arial" panose="020B0604020202020204" pitchFamily="34" charset="0"/>
                <a:ea typeface="Fira Sans Extra Condensed Medium"/>
                <a:cs typeface="Arial" panose="020B0604020202020204" pitchFamily="34" charset="0"/>
                <a:sym typeface="Fira Sans Extra Condensed Medium"/>
              </a:rPr>
              <a:t>ARS</a:t>
            </a:r>
            <a:endParaRPr kumimoji="0" sz="2000" b="1" i="0" u="none" strike="noStrike" kern="1200" cap="none" spc="0" normalizeH="0" baseline="0" noProof="0">
              <a:ln>
                <a:noFill/>
              </a:ln>
              <a:solidFill>
                <a:srgbClr val="FFFFFF"/>
              </a:solidFill>
              <a:effectLst/>
              <a:uLnTx/>
              <a:uFillTx/>
              <a:latin typeface="Arial" panose="020B0604020202020204" pitchFamily="34" charset="0"/>
              <a:ea typeface="Fira Sans Extra Condensed Medium"/>
              <a:cs typeface="Arial" panose="020B0604020202020204" pitchFamily="34" charset="0"/>
              <a:sym typeface="Fira Sans Extra Condensed Medium"/>
            </a:endParaRPr>
          </a:p>
        </p:txBody>
      </p:sp>
      <p:sp>
        <p:nvSpPr>
          <p:cNvPr id="26" name="ZoneTexte 25">
            <a:extLst>
              <a:ext uri="{FF2B5EF4-FFF2-40B4-BE49-F238E27FC236}">
                <a16:creationId xmlns:a16="http://schemas.microsoft.com/office/drawing/2014/main" id="{8D8099CE-B234-FB0C-3A8F-F0B4393C5839}"/>
              </a:ext>
            </a:extLst>
          </p:cNvPr>
          <p:cNvSpPr txBox="1"/>
          <p:nvPr/>
        </p:nvSpPr>
        <p:spPr>
          <a:xfrm>
            <a:off x="4551884" y="3779739"/>
            <a:ext cx="2934879" cy="1692771"/>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Valide les candidatures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Favorise le développement des offres dans les CRRC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Vérifie la complétude du dossier d’atteinte des objectifs déposé par les 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Sollicite l’ANS pour les opérations de contrôle</a:t>
            </a:r>
          </a:p>
        </p:txBody>
      </p:sp>
      <p:sp>
        <p:nvSpPr>
          <p:cNvPr id="28" name="Google Shape;149;p18">
            <a:extLst>
              <a:ext uri="{FF2B5EF4-FFF2-40B4-BE49-F238E27FC236}">
                <a16:creationId xmlns:a16="http://schemas.microsoft.com/office/drawing/2014/main" id="{A53DD02A-CE04-BA0D-25D1-9AB6757CB681}"/>
              </a:ext>
            </a:extLst>
          </p:cNvPr>
          <p:cNvSpPr/>
          <p:nvPr/>
        </p:nvSpPr>
        <p:spPr>
          <a:xfrm>
            <a:off x="7778759" y="3032561"/>
            <a:ext cx="2988000" cy="648000"/>
          </a:xfrm>
          <a:prstGeom prst="flowChartOffpageConnector">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Google Shape;152;p18">
            <a:extLst>
              <a:ext uri="{FF2B5EF4-FFF2-40B4-BE49-F238E27FC236}">
                <a16:creationId xmlns:a16="http://schemas.microsoft.com/office/drawing/2014/main" id="{A208BE7E-3882-D9F3-D8AA-819739EFE0C8}"/>
              </a:ext>
            </a:extLst>
          </p:cNvPr>
          <p:cNvSpPr txBox="1"/>
          <p:nvPr/>
        </p:nvSpPr>
        <p:spPr>
          <a:xfrm>
            <a:off x="8599481" y="3138694"/>
            <a:ext cx="1005319" cy="35464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a:ln>
                  <a:noFill/>
                </a:ln>
                <a:solidFill>
                  <a:srgbClr val="FFFFFF"/>
                </a:solidFill>
                <a:effectLst/>
                <a:uLnTx/>
                <a:uFillTx/>
                <a:latin typeface="Arial" panose="020B0604020202020204" pitchFamily="34" charset="0"/>
                <a:ea typeface="Fira Sans Extra Condensed Medium"/>
                <a:cs typeface="Arial" panose="020B0604020202020204" pitchFamily="34" charset="0"/>
                <a:sym typeface="Fira Sans Extra Condensed Medium"/>
              </a:rPr>
              <a:t>ANS</a:t>
            </a:r>
            <a:endParaRPr kumimoji="0" sz="2000" b="1" i="0" u="none" strike="noStrike" kern="1200" cap="none" spc="0" normalizeH="0" baseline="0" noProof="0">
              <a:ln>
                <a:noFill/>
              </a:ln>
              <a:solidFill>
                <a:srgbClr val="FFFFFF"/>
              </a:solidFill>
              <a:effectLst/>
              <a:uLnTx/>
              <a:uFillTx/>
              <a:latin typeface="Arial" panose="020B0604020202020204" pitchFamily="34" charset="0"/>
              <a:ea typeface="Fira Sans Extra Condensed Medium"/>
              <a:cs typeface="Arial" panose="020B0604020202020204" pitchFamily="34" charset="0"/>
              <a:sym typeface="Fira Sans Extra Condensed Medium"/>
            </a:endParaRPr>
          </a:p>
        </p:txBody>
      </p:sp>
      <p:sp>
        <p:nvSpPr>
          <p:cNvPr id="30" name="ZoneTexte 29">
            <a:extLst>
              <a:ext uri="{FF2B5EF4-FFF2-40B4-BE49-F238E27FC236}">
                <a16:creationId xmlns:a16="http://schemas.microsoft.com/office/drawing/2014/main" id="{1F00B137-C265-79CE-9F96-3FCD6ECC235F}"/>
              </a:ext>
            </a:extLst>
          </p:cNvPr>
          <p:cNvSpPr txBox="1"/>
          <p:nvPr/>
        </p:nvSpPr>
        <p:spPr>
          <a:xfrm>
            <a:off x="7793159" y="3902014"/>
            <a:ext cx="2973598" cy="1092607"/>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Atteste de l’atteinte des objectifs d’un ES en effectuant des opérations de contrôle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Finance l’ES si atteinte des objectifs</a:t>
            </a:r>
          </a:p>
        </p:txBody>
      </p:sp>
      <p:sp>
        <p:nvSpPr>
          <p:cNvPr id="33" name="Rectangle : coins arrondis 32">
            <a:extLst>
              <a:ext uri="{FF2B5EF4-FFF2-40B4-BE49-F238E27FC236}">
                <a16:creationId xmlns:a16="http://schemas.microsoft.com/office/drawing/2014/main" id="{96D3B261-B46D-889D-13BB-9739910108E0}"/>
              </a:ext>
            </a:extLst>
          </p:cNvPr>
          <p:cNvSpPr/>
          <p:nvPr/>
        </p:nvSpPr>
        <p:spPr>
          <a:xfrm>
            <a:off x="1768979" y="5680016"/>
            <a:ext cx="9241526" cy="553827"/>
          </a:xfrm>
          <a:prstGeom prst="roundRect">
            <a:avLst>
              <a:gd name="adj" fmla="val 7639"/>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1440"/>
              </a:spcBef>
              <a:spcAft>
                <a:spcPts val="0"/>
              </a:spcAft>
              <a:buClr>
                <a:prstClr val="black">
                  <a:lumMod val="50000"/>
                  <a:lumOff val="50000"/>
                </a:prstClr>
              </a:buClr>
              <a:buSzTx/>
              <a:buFontTx/>
              <a:buNone/>
              <a:tabLst/>
              <a:defRPr/>
            </a:pPr>
            <a:r>
              <a:rPr kumimoji="0" lang="fr-FR" sz="1400" b="0" i="0" u="none" strike="noStrike" kern="1200" cap="none" spc="0" normalizeH="0" baseline="0" noProof="0" dirty="0">
                <a:ln>
                  <a:noFill/>
                </a:ln>
                <a:solidFill>
                  <a:prstClr val="black"/>
                </a:solidFill>
                <a:effectLst/>
                <a:uLnTx/>
                <a:uFillTx/>
                <a:latin typeface="Arial"/>
                <a:ea typeface="Calibri"/>
                <a:cs typeface="Arial"/>
              </a:rPr>
              <a:t>Pour chaque candidature validée, une convention sera signée de manière dématérialisée entre l’ES candidat et l’ANS. Elle définit les droits et obligations réciproques des parties au titre du programme de financement.</a:t>
            </a:r>
          </a:p>
        </p:txBody>
      </p:sp>
      <p:pic>
        <p:nvPicPr>
          <p:cNvPr id="34" name="Image 33">
            <a:extLst>
              <a:ext uri="{FF2B5EF4-FFF2-40B4-BE49-F238E27FC236}">
                <a16:creationId xmlns:a16="http://schemas.microsoft.com/office/drawing/2014/main" id="{4510A8C3-1A60-DEFC-449B-9F920F08E5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1700" y="5423618"/>
            <a:ext cx="388447" cy="837827"/>
          </a:xfrm>
          <a:prstGeom prst="rect">
            <a:avLst/>
          </a:prstGeom>
        </p:spPr>
      </p:pic>
      <p:sp>
        <p:nvSpPr>
          <p:cNvPr id="2" name="Rectangle 7">
            <a:extLst>
              <a:ext uri="{FF2B5EF4-FFF2-40B4-BE49-F238E27FC236}">
                <a16:creationId xmlns:a16="http://schemas.microsoft.com/office/drawing/2014/main" id="{C753E240-2C77-40E0-1782-DE2461BA4F18}"/>
              </a:ext>
            </a:extLst>
          </p:cNvPr>
          <p:cNvSpPr>
            <a:spLocks noChangeArrowheads="1"/>
          </p:cNvSpPr>
          <p:nvPr/>
        </p:nvSpPr>
        <p:spPr bwMode="auto">
          <a:xfrm>
            <a:off x="829559" y="1410693"/>
            <a:ext cx="10180946" cy="1167930"/>
          </a:xfrm>
          <a:prstGeom prst="rect">
            <a:avLst/>
          </a:prstGeom>
          <a:noFill/>
          <a:ln w="317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78191" tIns="39096" rIns="78191" bIns="3909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7" name="Group 2">
            <a:extLst>
              <a:ext uri="{FF2B5EF4-FFF2-40B4-BE49-F238E27FC236}">
                <a16:creationId xmlns:a16="http://schemas.microsoft.com/office/drawing/2014/main" id="{5F39B72D-DA0A-E84E-48D3-FBE6FBEB4328}"/>
              </a:ext>
            </a:extLst>
          </p:cNvPr>
          <p:cNvGrpSpPr/>
          <p:nvPr/>
        </p:nvGrpSpPr>
        <p:grpSpPr>
          <a:xfrm>
            <a:off x="4657526" y="1626387"/>
            <a:ext cx="1224000" cy="864001"/>
            <a:chOff x="4317121" y="2340471"/>
            <a:chExt cx="2607028" cy="1467822"/>
          </a:xfrm>
        </p:grpSpPr>
        <p:sp>
          <p:nvSpPr>
            <p:cNvPr id="8" name="Freeform 30">
              <a:extLst>
                <a:ext uri="{FF2B5EF4-FFF2-40B4-BE49-F238E27FC236}">
                  <a16:creationId xmlns:a16="http://schemas.microsoft.com/office/drawing/2014/main" id="{10E55CB4-5B5F-481C-F78B-B2B30E37F5AD}"/>
                </a:ext>
              </a:extLst>
            </p:cNvPr>
            <p:cNvSpPr>
              <a:spLocks/>
            </p:cNvSpPr>
            <p:nvPr/>
          </p:nvSpPr>
          <p:spPr bwMode="auto">
            <a:xfrm>
              <a:off x="4317121" y="2364813"/>
              <a:ext cx="1017495" cy="343222"/>
            </a:xfrm>
            <a:custGeom>
              <a:avLst/>
              <a:gdLst>
                <a:gd name="T0" fmla="*/ 0 w 836"/>
                <a:gd name="T1" fmla="*/ 282 h 282"/>
                <a:gd name="T2" fmla="*/ 836 w 836"/>
                <a:gd name="T3" fmla="*/ 282 h 282"/>
                <a:gd name="T4" fmla="*/ 836 w 836"/>
                <a:gd name="T5" fmla="*/ 0 h 282"/>
                <a:gd name="T6" fmla="*/ 268 w 836"/>
                <a:gd name="T7" fmla="*/ 0 h 282"/>
                <a:gd name="T8" fmla="*/ 268 w 836"/>
                <a:gd name="T9" fmla="*/ 0 h 282"/>
                <a:gd name="T10" fmla="*/ 262 w 836"/>
                <a:gd name="T11" fmla="*/ 2 h 282"/>
                <a:gd name="T12" fmla="*/ 242 w 836"/>
                <a:gd name="T13" fmla="*/ 4 h 282"/>
                <a:gd name="T14" fmla="*/ 228 w 836"/>
                <a:gd name="T15" fmla="*/ 8 h 282"/>
                <a:gd name="T16" fmla="*/ 210 w 836"/>
                <a:gd name="T17" fmla="*/ 14 h 282"/>
                <a:gd name="T18" fmla="*/ 192 w 836"/>
                <a:gd name="T19" fmla="*/ 22 h 282"/>
                <a:gd name="T20" fmla="*/ 172 w 836"/>
                <a:gd name="T21" fmla="*/ 32 h 282"/>
                <a:gd name="T22" fmla="*/ 152 w 836"/>
                <a:gd name="T23" fmla="*/ 48 h 282"/>
                <a:gd name="T24" fmla="*/ 130 w 836"/>
                <a:gd name="T25" fmla="*/ 66 h 282"/>
                <a:gd name="T26" fmla="*/ 108 w 836"/>
                <a:gd name="T27" fmla="*/ 88 h 282"/>
                <a:gd name="T28" fmla="*/ 84 w 836"/>
                <a:gd name="T29" fmla="*/ 116 h 282"/>
                <a:gd name="T30" fmla="*/ 62 w 836"/>
                <a:gd name="T31" fmla="*/ 148 h 282"/>
                <a:gd name="T32" fmla="*/ 40 w 836"/>
                <a:gd name="T33" fmla="*/ 186 h 282"/>
                <a:gd name="T34" fmla="*/ 20 w 836"/>
                <a:gd name="T35" fmla="*/ 230 h 282"/>
                <a:gd name="T36" fmla="*/ 0 w 836"/>
                <a:gd name="T37" fmla="*/ 282 h 282"/>
                <a:gd name="T38" fmla="*/ 0 w 836"/>
                <a:gd name="T39"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2">
                  <a:moveTo>
                    <a:pt x="0" y="282"/>
                  </a:moveTo>
                  <a:lnTo>
                    <a:pt x="836" y="282"/>
                  </a:lnTo>
                  <a:lnTo>
                    <a:pt x="836" y="0"/>
                  </a:lnTo>
                  <a:lnTo>
                    <a:pt x="268" y="0"/>
                  </a:lnTo>
                  <a:lnTo>
                    <a:pt x="268" y="0"/>
                  </a:lnTo>
                  <a:lnTo>
                    <a:pt x="262" y="2"/>
                  </a:lnTo>
                  <a:lnTo>
                    <a:pt x="242" y="4"/>
                  </a:lnTo>
                  <a:lnTo>
                    <a:pt x="228" y="8"/>
                  </a:lnTo>
                  <a:lnTo>
                    <a:pt x="210" y="14"/>
                  </a:lnTo>
                  <a:lnTo>
                    <a:pt x="192" y="22"/>
                  </a:lnTo>
                  <a:lnTo>
                    <a:pt x="172" y="32"/>
                  </a:lnTo>
                  <a:lnTo>
                    <a:pt x="152" y="48"/>
                  </a:lnTo>
                  <a:lnTo>
                    <a:pt x="130" y="66"/>
                  </a:lnTo>
                  <a:lnTo>
                    <a:pt x="108" y="88"/>
                  </a:lnTo>
                  <a:lnTo>
                    <a:pt x="84" y="116"/>
                  </a:lnTo>
                  <a:lnTo>
                    <a:pt x="62" y="148"/>
                  </a:lnTo>
                  <a:lnTo>
                    <a:pt x="40" y="186"/>
                  </a:lnTo>
                  <a:lnTo>
                    <a:pt x="20" y="230"/>
                  </a:lnTo>
                  <a:lnTo>
                    <a:pt x="0" y="282"/>
                  </a:lnTo>
                  <a:lnTo>
                    <a:pt x="0" y="28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Freeform 31">
              <a:extLst>
                <a:ext uri="{FF2B5EF4-FFF2-40B4-BE49-F238E27FC236}">
                  <a16:creationId xmlns:a16="http://schemas.microsoft.com/office/drawing/2014/main" id="{0CBCEF69-A646-7837-283A-ACD7F44B23CD}"/>
                </a:ext>
              </a:extLst>
            </p:cNvPr>
            <p:cNvSpPr>
              <a:spLocks/>
            </p:cNvSpPr>
            <p:nvPr/>
          </p:nvSpPr>
          <p:spPr bwMode="auto">
            <a:xfrm>
              <a:off x="4533765" y="2340471"/>
              <a:ext cx="2390384" cy="1467822"/>
            </a:xfrm>
            <a:custGeom>
              <a:avLst/>
              <a:gdLst>
                <a:gd name="T0" fmla="*/ 1962 w 1964"/>
                <a:gd name="T1" fmla="*/ 394 h 1206"/>
                <a:gd name="T2" fmla="*/ 1960 w 1964"/>
                <a:gd name="T3" fmla="*/ 384 h 1206"/>
                <a:gd name="T4" fmla="*/ 1954 w 1964"/>
                <a:gd name="T5" fmla="*/ 368 h 1206"/>
                <a:gd name="T6" fmla="*/ 1948 w 1964"/>
                <a:gd name="T7" fmla="*/ 362 h 1206"/>
                <a:gd name="T8" fmla="*/ 1932 w 1964"/>
                <a:gd name="T9" fmla="*/ 350 h 1206"/>
                <a:gd name="T10" fmla="*/ 1912 w 1964"/>
                <a:gd name="T11" fmla="*/ 346 h 1206"/>
                <a:gd name="T12" fmla="*/ 1894 w 1964"/>
                <a:gd name="T13" fmla="*/ 350 h 1206"/>
                <a:gd name="T14" fmla="*/ 1876 w 1964"/>
                <a:gd name="T15" fmla="*/ 360 h 1206"/>
                <a:gd name="T16" fmla="*/ 1738 w 1964"/>
                <a:gd name="T17" fmla="*/ 410 h 1206"/>
                <a:gd name="T18" fmla="*/ 1444 w 1964"/>
                <a:gd name="T19" fmla="*/ 116 h 1206"/>
                <a:gd name="T20" fmla="*/ 1402 w 1964"/>
                <a:gd name="T21" fmla="*/ 76 h 1206"/>
                <a:gd name="T22" fmla="*/ 1356 w 1964"/>
                <a:gd name="T23" fmla="*/ 40 h 1206"/>
                <a:gd name="T24" fmla="*/ 1310 w 1964"/>
                <a:gd name="T25" fmla="*/ 14 h 1206"/>
                <a:gd name="T26" fmla="*/ 1276 w 1964"/>
                <a:gd name="T27" fmla="*/ 4 h 1206"/>
                <a:gd name="T28" fmla="*/ 1264 w 1964"/>
                <a:gd name="T29" fmla="*/ 4 h 1206"/>
                <a:gd name="T30" fmla="*/ 334 w 1964"/>
                <a:gd name="T31" fmla="*/ 0 h 1206"/>
                <a:gd name="T32" fmla="*/ 138 w 1964"/>
                <a:gd name="T33" fmla="*/ 2 h 1206"/>
                <a:gd name="T34" fmla="*/ 114 w 1964"/>
                <a:gd name="T35" fmla="*/ 4 h 1206"/>
                <a:gd name="T36" fmla="*/ 74 w 1964"/>
                <a:gd name="T37" fmla="*/ 12 h 1206"/>
                <a:gd name="T38" fmla="*/ 42 w 1964"/>
                <a:gd name="T39" fmla="*/ 26 h 1206"/>
                <a:gd name="T40" fmla="*/ 0 w 1964"/>
                <a:gd name="T41" fmla="*/ 52 h 1206"/>
                <a:gd name="T42" fmla="*/ 16 w 1964"/>
                <a:gd name="T43" fmla="*/ 44 h 1206"/>
                <a:gd name="T44" fmla="*/ 54 w 1964"/>
                <a:gd name="T45" fmla="*/ 30 h 1206"/>
                <a:gd name="T46" fmla="*/ 92 w 1964"/>
                <a:gd name="T47" fmla="*/ 26 h 1206"/>
                <a:gd name="T48" fmla="*/ 132 w 1964"/>
                <a:gd name="T49" fmla="*/ 28 h 1206"/>
                <a:gd name="T50" fmla="*/ 172 w 1964"/>
                <a:gd name="T51" fmla="*/ 38 h 1206"/>
                <a:gd name="T52" fmla="*/ 214 w 1964"/>
                <a:gd name="T53" fmla="*/ 54 h 1206"/>
                <a:gd name="T54" fmla="*/ 256 w 1964"/>
                <a:gd name="T55" fmla="*/ 80 h 1206"/>
                <a:gd name="T56" fmla="*/ 298 w 1964"/>
                <a:gd name="T57" fmla="*/ 112 h 1206"/>
                <a:gd name="T58" fmla="*/ 1212 w 1964"/>
                <a:gd name="T59" fmla="*/ 1026 h 1206"/>
                <a:gd name="T60" fmla="*/ 1120 w 1964"/>
                <a:gd name="T61" fmla="*/ 1118 h 1206"/>
                <a:gd name="T62" fmla="*/ 1108 w 1964"/>
                <a:gd name="T63" fmla="*/ 1136 h 1206"/>
                <a:gd name="T64" fmla="*/ 1104 w 1964"/>
                <a:gd name="T65" fmla="*/ 1154 h 1206"/>
                <a:gd name="T66" fmla="*/ 1108 w 1964"/>
                <a:gd name="T67" fmla="*/ 1174 h 1206"/>
                <a:gd name="T68" fmla="*/ 1118 w 1964"/>
                <a:gd name="T69" fmla="*/ 1190 h 1206"/>
                <a:gd name="T70" fmla="*/ 1126 w 1964"/>
                <a:gd name="T71" fmla="*/ 1194 h 1206"/>
                <a:gd name="T72" fmla="*/ 1142 w 1964"/>
                <a:gd name="T73" fmla="*/ 1202 h 1206"/>
                <a:gd name="T74" fmla="*/ 1874 w 1964"/>
                <a:gd name="T75" fmla="*/ 1206 h 1206"/>
                <a:gd name="T76" fmla="*/ 1892 w 1964"/>
                <a:gd name="T77" fmla="*/ 1206 h 1206"/>
                <a:gd name="T78" fmla="*/ 1926 w 1964"/>
                <a:gd name="T79" fmla="*/ 1194 h 1206"/>
                <a:gd name="T80" fmla="*/ 1940 w 1964"/>
                <a:gd name="T81" fmla="*/ 1182 h 1206"/>
                <a:gd name="T82" fmla="*/ 1960 w 1964"/>
                <a:gd name="T83" fmla="*/ 1152 h 1206"/>
                <a:gd name="T84" fmla="*/ 1964 w 1964"/>
                <a:gd name="T85" fmla="*/ 1116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1964" y="1116"/>
                  </a:moveTo>
                  <a:lnTo>
                    <a:pt x="1962" y="394"/>
                  </a:lnTo>
                  <a:lnTo>
                    <a:pt x="1962" y="394"/>
                  </a:lnTo>
                  <a:lnTo>
                    <a:pt x="1960" y="384"/>
                  </a:lnTo>
                  <a:lnTo>
                    <a:pt x="1958" y="376"/>
                  </a:lnTo>
                  <a:lnTo>
                    <a:pt x="1954" y="368"/>
                  </a:lnTo>
                  <a:lnTo>
                    <a:pt x="1948" y="362"/>
                  </a:lnTo>
                  <a:lnTo>
                    <a:pt x="1948" y="362"/>
                  </a:lnTo>
                  <a:lnTo>
                    <a:pt x="1940" y="354"/>
                  </a:lnTo>
                  <a:lnTo>
                    <a:pt x="1932" y="350"/>
                  </a:lnTo>
                  <a:lnTo>
                    <a:pt x="1922" y="348"/>
                  </a:lnTo>
                  <a:lnTo>
                    <a:pt x="1912" y="346"/>
                  </a:lnTo>
                  <a:lnTo>
                    <a:pt x="1904" y="348"/>
                  </a:lnTo>
                  <a:lnTo>
                    <a:pt x="1894" y="350"/>
                  </a:lnTo>
                  <a:lnTo>
                    <a:pt x="1884" y="354"/>
                  </a:lnTo>
                  <a:lnTo>
                    <a:pt x="1876" y="360"/>
                  </a:lnTo>
                  <a:lnTo>
                    <a:pt x="1782" y="456"/>
                  </a:lnTo>
                  <a:lnTo>
                    <a:pt x="1738" y="410"/>
                  </a:lnTo>
                  <a:lnTo>
                    <a:pt x="1738" y="410"/>
                  </a:lnTo>
                  <a:lnTo>
                    <a:pt x="1444" y="116"/>
                  </a:lnTo>
                  <a:lnTo>
                    <a:pt x="1444" y="116"/>
                  </a:lnTo>
                  <a:lnTo>
                    <a:pt x="1402" y="76"/>
                  </a:lnTo>
                  <a:lnTo>
                    <a:pt x="1380" y="58"/>
                  </a:lnTo>
                  <a:lnTo>
                    <a:pt x="1356" y="40"/>
                  </a:lnTo>
                  <a:lnTo>
                    <a:pt x="1332" y="26"/>
                  </a:lnTo>
                  <a:lnTo>
                    <a:pt x="1310" y="14"/>
                  </a:lnTo>
                  <a:lnTo>
                    <a:pt x="1286" y="6"/>
                  </a:lnTo>
                  <a:lnTo>
                    <a:pt x="1276" y="4"/>
                  </a:lnTo>
                  <a:lnTo>
                    <a:pt x="1264" y="4"/>
                  </a:lnTo>
                  <a:lnTo>
                    <a:pt x="1264" y="4"/>
                  </a:lnTo>
                  <a:lnTo>
                    <a:pt x="716" y="2"/>
                  </a:lnTo>
                  <a:lnTo>
                    <a:pt x="334" y="0"/>
                  </a:lnTo>
                  <a:lnTo>
                    <a:pt x="200" y="0"/>
                  </a:lnTo>
                  <a:lnTo>
                    <a:pt x="138" y="2"/>
                  </a:lnTo>
                  <a:lnTo>
                    <a:pt x="138" y="2"/>
                  </a:lnTo>
                  <a:lnTo>
                    <a:pt x="114" y="4"/>
                  </a:lnTo>
                  <a:lnTo>
                    <a:pt x="92" y="8"/>
                  </a:lnTo>
                  <a:lnTo>
                    <a:pt x="74" y="12"/>
                  </a:lnTo>
                  <a:lnTo>
                    <a:pt x="58" y="18"/>
                  </a:lnTo>
                  <a:lnTo>
                    <a:pt x="42" y="26"/>
                  </a:lnTo>
                  <a:lnTo>
                    <a:pt x="28" y="34"/>
                  </a:lnTo>
                  <a:lnTo>
                    <a:pt x="0" y="52"/>
                  </a:lnTo>
                  <a:lnTo>
                    <a:pt x="0" y="52"/>
                  </a:lnTo>
                  <a:lnTo>
                    <a:pt x="16" y="44"/>
                  </a:lnTo>
                  <a:lnTo>
                    <a:pt x="36" y="36"/>
                  </a:lnTo>
                  <a:lnTo>
                    <a:pt x="54" y="30"/>
                  </a:lnTo>
                  <a:lnTo>
                    <a:pt x="74" y="28"/>
                  </a:lnTo>
                  <a:lnTo>
                    <a:pt x="92" y="26"/>
                  </a:lnTo>
                  <a:lnTo>
                    <a:pt x="112" y="26"/>
                  </a:lnTo>
                  <a:lnTo>
                    <a:pt x="132" y="28"/>
                  </a:lnTo>
                  <a:lnTo>
                    <a:pt x="152" y="32"/>
                  </a:lnTo>
                  <a:lnTo>
                    <a:pt x="172" y="38"/>
                  </a:lnTo>
                  <a:lnTo>
                    <a:pt x="194" y="44"/>
                  </a:lnTo>
                  <a:lnTo>
                    <a:pt x="214" y="54"/>
                  </a:lnTo>
                  <a:lnTo>
                    <a:pt x="234" y="66"/>
                  </a:lnTo>
                  <a:lnTo>
                    <a:pt x="256" y="80"/>
                  </a:lnTo>
                  <a:lnTo>
                    <a:pt x="276" y="94"/>
                  </a:lnTo>
                  <a:lnTo>
                    <a:pt x="298" y="112"/>
                  </a:lnTo>
                  <a:lnTo>
                    <a:pt x="318" y="132"/>
                  </a:lnTo>
                  <a:lnTo>
                    <a:pt x="1212" y="1026"/>
                  </a:lnTo>
                  <a:lnTo>
                    <a:pt x="1120" y="1118"/>
                  </a:lnTo>
                  <a:lnTo>
                    <a:pt x="1120" y="1118"/>
                  </a:lnTo>
                  <a:lnTo>
                    <a:pt x="1114" y="1126"/>
                  </a:lnTo>
                  <a:lnTo>
                    <a:pt x="1108" y="1136"/>
                  </a:lnTo>
                  <a:lnTo>
                    <a:pt x="1106" y="1146"/>
                  </a:lnTo>
                  <a:lnTo>
                    <a:pt x="1104" y="1154"/>
                  </a:lnTo>
                  <a:lnTo>
                    <a:pt x="1106" y="1164"/>
                  </a:lnTo>
                  <a:lnTo>
                    <a:pt x="1108" y="1174"/>
                  </a:lnTo>
                  <a:lnTo>
                    <a:pt x="1112" y="1182"/>
                  </a:lnTo>
                  <a:lnTo>
                    <a:pt x="1118" y="1190"/>
                  </a:lnTo>
                  <a:lnTo>
                    <a:pt x="1118" y="1190"/>
                  </a:lnTo>
                  <a:lnTo>
                    <a:pt x="1126" y="1194"/>
                  </a:lnTo>
                  <a:lnTo>
                    <a:pt x="1134" y="1200"/>
                  </a:lnTo>
                  <a:lnTo>
                    <a:pt x="1142" y="1202"/>
                  </a:lnTo>
                  <a:lnTo>
                    <a:pt x="1152" y="1204"/>
                  </a:lnTo>
                  <a:lnTo>
                    <a:pt x="1874" y="1206"/>
                  </a:lnTo>
                  <a:lnTo>
                    <a:pt x="1874" y="1206"/>
                  </a:lnTo>
                  <a:lnTo>
                    <a:pt x="1892" y="1206"/>
                  </a:lnTo>
                  <a:lnTo>
                    <a:pt x="1910" y="1202"/>
                  </a:lnTo>
                  <a:lnTo>
                    <a:pt x="1926" y="1194"/>
                  </a:lnTo>
                  <a:lnTo>
                    <a:pt x="1940" y="1182"/>
                  </a:lnTo>
                  <a:lnTo>
                    <a:pt x="1940" y="1182"/>
                  </a:lnTo>
                  <a:lnTo>
                    <a:pt x="1952" y="1168"/>
                  </a:lnTo>
                  <a:lnTo>
                    <a:pt x="1960" y="1152"/>
                  </a:lnTo>
                  <a:lnTo>
                    <a:pt x="1964" y="1134"/>
                  </a:lnTo>
                  <a:lnTo>
                    <a:pt x="1964" y="1116"/>
                  </a:lnTo>
                  <a:lnTo>
                    <a:pt x="1964" y="111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0" name="Group 44">
            <a:extLst>
              <a:ext uri="{FF2B5EF4-FFF2-40B4-BE49-F238E27FC236}">
                <a16:creationId xmlns:a16="http://schemas.microsoft.com/office/drawing/2014/main" id="{279DD639-5803-EA55-CEFE-CAA3E14CA2F7}"/>
              </a:ext>
            </a:extLst>
          </p:cNvPr>
          <p:cNvGrpSpPr/>
          <p:nvPr/>
        </p:nvGrpSpPr>
        <p:grpSpPr>
          <a:xfrm flipH="1">
            <a:off x="5989565" y="1626386"/>
            <a:ext cx="1224000" cy="864001"/>
            <a:chOff x="4317121" y="2340471"/>
            <a:chExt cx="2607028" cy="1467822"/>
          </a:xfrm>
        </p:grpSpPr>
        <p:sp>
          <p:nvSpPr>
            <p:cNvPr id="12" name="Freeform 45">
              <a:extLst>
                <a:ext uri="{FF2B5EF4-FFF2-40B4-BE49-F238E27FC236}">
                  <a16:creationId xmlns:a16="http://schemas.microsoft.com/office/drawing/2014/main" id="{6B5E35A8-DDAA-A51C-092D-6833496ACBBE}"/>
                </a:ext>
              </a:extLst>
            </p:cNvPr>
            <p:cNvSpPr>
              <a:spLocks/>
            </p:cNvSpPr>
            <p:nvPr/>
          </p:nvSpPr>
          <p:spPr bwMode="auto">
            <a:xfrm>
              <a:off x="4317121" y="2364813"/>
              <a:ext cx="1017495" cy="343222"/>
            </a:xfrm>
            <a:custGeom>
              <a:avLst/>
              <a:gdLst>
                <a:gd name="T0" fmla="*/ 0 w 836"/>
                <a:gd name="T1" fmla="*/ 282 h 282"/>
                <a:gd name="T2" fmla="*/ 836 w 836"/>
                <a:gd name="T3" fmla="*/ 282 h 282"/>
                <a:gd name="T4" fmla="*/ 836 w 836"/>
                <a:gd name="T5" fmla="*/ 0 h 282"/>
                <a:gd name="T6" fmla="*/ 268 w 836"/>
                <a:gd name="T7" fmla="*/ 0 h 282"/>
                <a:gd name="T8" fmla="*/ 268 w 836"/>
                <a:gd name="T9" fmla="*/ 0 h 282"/>
                <a:gd name="T10" fmla="*/ 262 w 836"/>
                <a:gd name="T11" fmla="*/ 2 h 282"/>
                <a:gd name="T12" fmla="*/ 242 w 836"/>
                <a:gd name="T13" fmla="*/ 4 h 282"/>
                <a:gd name="T14" fmla="*/ 228 w 836"/>
                <a:gd name="T15" fmla="*/ 8 h 282"/>
                <a:gd name="T16" fmla="*/ 210 w 836"/>
                <a:gd name="T17" fmla="*/ 14 h 282"/>
                <a:gd name="T18" fmla="*/ 192 w 836"/>
                <a:gd name="T19" fmla="*/ 22 h 282"/>
                <a:gd name="T20" fmla="*/ 172 w 836"/>
                <a:gd name="T21" fmla="*/ 32 h 282"/>
                <a:gd name="T22" fmla="*/ 152 w 836"/>
                <a:gd name="T23" fmla="*/ 48 h 282"/>
                <a:gd name="T24" fmla="*/ 130 w 836"/>
                <a:gd name="T25" fmla="*/ 66 h 282"/>
                <a:gd name="T26" fmla="*/ 108 w 836"/>
                <a:gd name="T27" fmla="*/ 88 h 282"/>
                <a:gd name="T28" fmla="*/ 84 w 836"/>
                <a:gd name="T29" fmla="*/ 116 h 282"/>
                <a:gd name="T30" fmla="*/ 62 w 836"/>
                <a:gd name="T31" fmla="*/ 148 h 282"/>
                <a:gd name="T32" fmla="*/ 40 w 836"/>
                <a:gd name="T33" fmla="*/ 186 h 282"/>
                <a:gd name="T34" fmla="*/ 20 w 836"/>
                <a:gd name="T35" fmla="*/ 230 h 282"/>
                <a:gd name="T36" fmla="*/ 0 w 836"/>
                <a:gd name="T37" fmla="*/ 282 h 282"/>
                <a:gd name="T38" fmla="*/ 0 w 836"/>
                <a:gd name="T39"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2">
                  <a:moveTo>
                    <a:pt x="0" y="282"/>
                  </a:moveTo>
                  <a:lnTo>
                    <a:pt x="836" y="282"/>
                  </a:lnTo>
                  <a:lnTo>
                    <a:pt x="836" y="0"/>
                  </a:lnTo>
                  <a:lnTo>
                    <a:pt x="268" y="0"/>
                  </a:lnTo>
                  <a:lnTo>
                    <a:pt x="268" y="0"/>
                  </a:lnTo>
                  <a:lnTo>
                    <a:pt x="262" y="2"/>
                  </a:lnTo>
                  <a:lnTo>
                    <a:pt x="242" y="4"/>
                  </a:lnTo>
                  <a:lnTo>
                    <a:pt x="228" y="8"/>
                  </a:lnTo>
                  <a:lnTo>
                    <a:pt x="210" y="14"/>
                  </a:lnTo>
                  <a:lnTo>
                    <a:pt x="192" y="22"/>
                  </a:lnTo>
                  <a:lnTo>
                    <a:pt x="172" y="32"/>
                  </a:lnTo>
                  <a:lnTo>
                    <a:pt x="152" y="48"/>
                  </a:lnTo>
                  <a:lnTo>
                    <a:pt x="130" y="66"/>
                  </a:lnTo>
                  <a:lnTo>
                    <a:pt x="108" y="88"/>
                  </a:lnTo>
                  <a:lnTo>
                    <a:pt x="84" y="116"/>
                  </a:lnTo>
                  <a:lnTo>
                    <a:pt x="62" y="148"/>
                  </a:lnTo>
                  <a:lnTo>
                    <a:pt x="40" y="186"/>
                  </a:lnTo>
                  <a:lnTo>
                    <a:pt x="20" y="230"/>
                  </a:lnTo>
                  <a:lnTo>
                    <a:pt x="0" y="282"/>
                  </a:lnTo>
                  <a:lnTo>
                    <a:pt x="0" y="28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Freeform 31">
              <a:extLst>
                <a:ext uri="{FF2B5EF4-FFF2-40B4-BE49-F238E27FC236}">
                  <a16:creationId xmlns:a16="http://schemas.microsoft.com/office/drawing/2014/main" id="{8FA19FBF-9D9F-2633-A6E5-2D551A0F3704}"/>
                </a:ext>
              </a:extLst>
            </p:cNvPr>
            <p:cNvSpPr>
              <a:spLocks/>
            </p:cNvSpPr>
            <p:nvPr/>
          </p:nvSpPr>
          <p:spPr bwMode="auto">
            <a:xfrm>
              <a:off x="4533765" y="2340471"/>
              <a:ext cx="2390384" cy="1467822"/>
            </a:xfrm>
            <a:custGeom>
              <a:avLst/>
              <a:gdLst>
                <a:gd name="T0" fmla="*/ 1962 w 1964"/>
                <a:gd name="T1" fmla="*/ 394 h 1206"/>
                <a:gd name="T2" fmla="*/ 1960 w 1964"/>
                <a:gd name="T3" fmla="*/ 384 h 1206"/>
                <a:gd name="T4" fmla="*/ 1954 w 1964"/>
                <a:gd name="T5" fmla="*/ 368 h 1206"/>
                <a:gd name="T6" fmla="*/ 1948 w 1964"/>
                <a:gd name="T7" fmla="*/ 362 h 1206"/>
                <a:gd name="T8" fmla="*/ 1932 w 1964"/>
                <a:gd name="T9" fmla="*/ 350 h 1206"/>
                <a:gd name="T10" fmla="*/ 1912 w 1964"/>
                <a:gd name="T11" fmla="*/ 346 h 1206"/>
                <a:gd name="T12" fmla="*/ 1894 w 1964"/>
                <a:gd name="T13" fmla="*/ 350 h 1206"/>
                <a:gd name="T14" fmla="*/ 1876 w 1964"/>
                <a:gd name="T15" fmla="*/ 360 h 1206"/>
                <a:gd name="T16" fmla="*/ 1738 w 1964"/>
                <a:gd name="T17" fmla="*/ 410 h 1206"/>
                <a:gd name="T18" fmla="*/ 1444 w 1964"/>
                <a:gd name="T19" fmla="*/ 116 h 1206"/>
                <a:gd name="T20" fmla="*/ 1402 w 1964"/>
                <a:gd name="T21" fmla="*/ 76 h 1206"/>
                <a:gd name="T22" fmla="*/ 1356 w 1964"/>
                <a:gd name="T23" fmla="*/ 40 h 1206"/>
                <a:gd name="T24" fmla="*/ 1310 w 1964"/>
                <a:gd name="T25" fmla="*/ 14 h 1206"/>
                <a:gd name="T26" fmla="*/ 1276 w 1964"/>
                <a:gd name="T27" fmla="*/ 4 h 1206"/>
                <a:gd name="T28" fmla="*/ 1264 w 1964"/>
                <a:gd name="T29" fmla="*/ 4 h 1206"/>
                <a:gd name="T30" fmla="*/ 334 w 1964"/>
                <a:gd name="T31" fmla="*/ 0 h 1206"/>
                <a:gd name="T32" fmla="*/ 138 w 1964"/>
                <a:gd name="T33" fmla="*/ 2 h 1206"/>
                <a:gd name="T34" fmla="*/ 114 w 1964"/>
                <a:gd name="T35" fmla="*/ 4 h 1206"/>
                <a:gd name="T36" fmla="*/ 74 w 1964"/>
                <a:gd name="T37" fmla="*/ 12 h 1206"/>
                <a:gd name="T38" fmla="*/ 42 w 1964"/>
                <a:gd name="T39" fmla="*/ 26 h 1206"/>
                <a:gd name="T40" fmla="*/ 0 w 1964"/>
                <a:gd name="T41" fmla="*/ 52 h 1206"/>
                <a:gd name="T42" fmla="*/ 16 w 1964"/>
                <a:gd name="T43" fmla="*/ 44 h 1206"/>
                <a:gd name="T44" fmla="*/ 54 w 1964"/>
                <a:gd name="T45" fmla="*/ 30 h 1206"/>
                <a:gd name="T46" fmla="*/ 92 w 1964"/>
                <a:gd name="T47" fmla="*/ 26 h 1206"/>
                <a:gd name="T48" fmla="*/ 132 w 1964"/>
                <a:gd name="T49" fmla="*/ 28 h 1206"/>
                <a:gd name="T50" fmla="*/ 172 w 1964"/>
                <a:gd name="T51" fmla="*/ 38 h 1206"/>
                <a:gd name="T52" fmla="*/ 214 w 1964"/>
                <a:gd name="T53" fmla="*/ 54 h 1206"/>
                <a:gd name="T54" fmla="*/ 256 w 1964"/>
                <a:gd name="T55" fmla="*/ 80 h 1206"/>
                <a:gd name="T56" fmla="*/ 298 w 1964"/>
                <a:gd name="T57" fmla="*/ 112 h 1206"/>
                <a:gd name="T58" fmla="*/ 1212 w 1964"/>
                <a:gd name="T59" fmla="*/ 1026 h 1206"/>
                <a:gd name="T60" fmla="*/ 1120 w 1964"/>
                <a:gd name="T61" fmla="*/ 1118 h 1206"/>
                <a:gd name="T62" fmla="*/ 1108 w 1964"/>
                <a:gd name="T63" fmla="*/ 1136 h 1206"/>
                <a:gd name="T64" fmla="*/ 1104 w 1964"/>
                <a:gd name="T65" fmla="*/ 1154 h 1206"/>
                <a:gd name="T66" fmla="*/ 1108 w 1964"/>
                <a:gd name="T67" fmla="*/ 1174 h 1206"/>
                <a:gd name="T68" fmla="*/ 1118 w 1964"/>
                <a:gd name="T69" fmla="*/ 1190 h 1206"/>
                <a:gd name="T70" fmla="*/ 1126 w 1964"/>
                <a:gd name="T71" fmla="*/ 1194 h 1206"/>
                <a:gd name="T72" fmla="*/ 1142 w 1964"/>
                <a:gd name="T73" fmla="*/ 1202 h 1206"/>
                <a:gd name="T74" fmla="*/ 1874 w 1964"/>
                <a:gd name="T75" fmla="*/ 1206 h 1206"/>
                <a:gd name="T76" fmla="*/ 1892 w 1964"/>
                <a:gd name="T77" fmla="*/ 1206 h 1206"/>
                <a:gd name="T78" fmla="*/ 1926 w 1964"/>
                <a:gd name="T79" fmla="*/ 1194 h 1206"/>
                <a:gd name="T80" fmla="*/ 1940 w 1964"/>
                <a:gd name="T81" fmla="*/ 1182 h 1206"/>
                <a:gd name="T82" fmla="*/ 1960 w 1964"/>
                <a:gd name="T83" fmla="*/ 1152 h 1206"/>
                <a:gd name="T84" fmla="*/ 1964 w 1964"/>
                <a:gd name="T85" fmla="*/ 1116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1964" y="1116"/>
                  </a:moveTo>
                  <a:lnTo>
                    <a:pt x="1962" y="394"/>
                  </a:lnTo>
                  <a:lnTo>
                    <a:pt x="1962" y="394"/>
                  </a:lnTo>
                  <a:lnTo>
                    <a:pt x="1960" y="384"/>
                  </a:lnTo>
                  <a:lnTo>
                    <a:pt x="1958" y="376"/>
                  </a:lnTo>
                  <a:lnTo>
                    <a:pt x="1954" y="368"/>
                  </a:lnTo>
                  <a:lnTo>
                    <a:pt x="1948" y="362"/>
                  </a:lnTo>
                  <a:lnTo>
                    <a:pt x="1948" y="362"/>
                  </a:lnTo>
                  <a:lnTo>
                    <a:pt x="1940" y="354"/>
                  </a:lnTo>
                  <a:lnTo>
                    <a:pt x="1932" y="350"/>
                  </a:lnTo>
                  <a:lnTo>
                    <a:pt x="1922" y="348"/>
                  </a:lnTo>
                  <a:lnTo>
                    <a:pt x="1912" y="346"/>
                  </a:lnTo>
                  <a:lnTo>
                    <a:pt x="1904" y="348"/>
                  </a:lnTo>
                  <a:lnTo>
                    <a:pt x="1894" y="350"/>
                  </a:lnTo>
                  <a:lnTo>
                    <a:pt x="1884" y="354"/>
                  </a:lnTo>
                  <a:lnTo>
                    <a:pt x="1876" y="360"/>
                  </a:lnTo>
                  <a:lnTo>
                    <a:pt x="1782" y="456"/>
                  </a:lnTo>
                  <a:lnTo>
                    <a:pt x="1738" y="410"/>
                  </a:lnTo>
                  <a:lnTo>
                    <a:pt x="1738" y="410"/>
                  </a:lnTo>
                  <a:lnTo>
                    <a:pt x="1444" y="116"/>
                  </a:lnTo>
                  <a:lnTo>
                    <a:pt x="1444" y="116"/>
                  </a:lnTo>
                  <a:lnTo>
                    <a:pt x="1402" y="76"/>
                  </a:lnTo>
                  <a:lnTo>
                    <a:pt x="1380" y="58"/>
                  </a:lnTo>
                  <a:lnTo>
                    <a:pt x="1356" y="40"/>
                  </a:lnTo>
                  <a:lnTo>
                    <a:pt x="1332" y="26"/>
                  </a:lnTo>
                  <a:lnTo>
                    <a:pt x="1310" y="14"/>
                  </a:lnTo>
                  <a:lnTo>
                    <a:pt x="1286" y="6"/>
                  </a:lnTo>
                  <a:lnTo>
                    <a:pt x="1276" y="4"/>
                  </a:lnTo>
                  <a:lnTo>
                    <a:pt x="1264" y="4"/>
                  </a:lnTo>
                  <a:lnTo>
                    <a:pt x="1264" y="4"/>
                  </a:lnTo>
                  <a:lnTo>
                    <a:pt x="716" y="2"/>
                  </a:lnTo>
                  <a:lnTo>
                    <a:pt x="334" y="0"/>
                  </a:lnTo>
                  <a:lnTo>
                    <a:pt x="200" y="0"/>
                  </a:lnTo>
                  <a:lnTo>
                    <a:pt x="138" y="2"/>
                  </a:lnTo>
                  <a:lnTo>
                    <a:pt x="138" y="2"/>
                  </a:lnTo>
                  <a:lnTo>
                    <a:pt x="114" y="4"/>
                  </a:lnTo>
                  <a:lnTo>
                    <a:pt x="92" y="8"/>
                  </a:lnTo>
                  <a:lnTo>
                    <a:pt x="74" y="12"/>
                  </a:lnTo>
                  <a:lnTo>
                    <a:pt x="58" y="18"/>
                  </a:lnTo>
                  <a:lnTo>
                    <a:pt x="42" y="26"/>
                  </a:lnTo>
                  <a:lnTo>
                    <a:pt x="28" y="34"/>
                  </a:lnTo>
                  <a:lnTo>
                    <a:pt x="0" y="52"/>
                  </a:lnTo>
                  <a:lnTo>
                    <a:pt x="0" y="52"/>
                  </a:lnTo>
                  <a:lnTo>
                    <a:pt x="16" y="44"/>
                  </a:lnTo>
                  <a:lnTo>
                    <a:pt x="36" y="36"/>
                  </a:lnTo>
                  <a:lnTo>
                    <a:pt x="54" y="30"/>
                  </a:lnTo>
                  <a:lnTo>
                    <a:pt x="74" y="28"/>
                  </a:lnTo>
                  <a:lnTo>
                    <a:pt x="92" y="26"/>
                  </a:lnTo>
                  <a:lnTo>
                    <a:pt x="112" y="26"/>
                  </a:lnTo>
                  <a:lnTo>
                    <a:pt x="132" y="28"/>
                  </a:lnTo>
                  <a:lnTo>
                    <a:pt x="152" y="32"/>
                  </a:lnTo>
                  <a:lnTo>
                    <a:pt x="172" y="38"/>
                  </a:lnTo>
                  <a:lnTo>
                    <a:pt x="194" y="44"/>
                  </a:lnTo>
                  <a:lnTo>
                    <a:pt x="214" y="54"/>
                  </a:lnTo>
                  <a:lnTo>
                    <a:pt x="234" y="66"/>
                  </a:lnTo>
                  <a:lnTo>
                    <a:pt x="256" y="80"/>
                  </a:lnTo>
                  <a:lnTo>
                    <a:pt x="276" y="94"/>
                  </a:lnTo>
                  <a:lnTo>
                    <a:pt x="298" y="112"/>
                  </a:lnTo>
                  <a:lnTo>
                    <a:pt x="318" y="132"/>
                  </a:lnTo>
                  <a:lnTo>
                    <a:pt x="1212" y="1026"/>
                  </a:lnTo>
                  <a:lnTo>
                    <a:pt x="1120" y="1118"/>
                  </a:lnTo>
                  <a:lnTo>
                    <a:pt x="1120" y="1118"/>
                  </a:lnTo>
                  <a:lnTo>
                    <a:pt x="1114" y="1126"/>
                  </a:lnTo>
                  <a:lnTo>
                    <a:pt x="1108" y="1136"/>
                  </a:lnTo>
                  <a:lnTo>
                    <a:pt x="1106" y="1146"/>
                  </a:lnTo>
                  <a:lnTo>
                    <a:pt x="1104" y="1154"/>
                  </a:lnTo>
                  <a:lnTo>
                    <a:pt x="1106" y="1164"/>
                  </a:lnTo>
                  <a:lnTo>
                    <a:pt x="1108" y="1174"/>
                  </a:lnTo>
                  <a:lnTo>
                    <a:pt x="1112" y="1182"/>
                  </a:lnTo>
                  <a:lnTo>
                    <a:pt x="1118" y="1190"/>
                  </a:lnTo>
                  <a:lnTo>
                    <a:pt x="1118" y="1190"/>
                  </a:lnTo>
                  <a:lnTo>
                    <a:pt x="1126" y="1194"/>
                  </a:lnTo>
                  <a:lnTo>
                    <a:pt x="1134" y="1200"/>
                  </a:lnTo>
                  <a:lnTo>
                    <a:pt x="1142" y="1202"/>
                  </a:lnTo>
                  <a:lnTo>
                    <a:pt x="1152" y="1204"/>
                  </a:lnTo>
                  <a:lnTo>
                    <a:pt x="1874" y="1206"/>
                  </a:lnTo>
                  <a:lnTo>
                    <a:pt x="1874" y="1206"/>
                  </a:lnTo>
                  <a:lnTo>
                    <a:pt x="1892" y="1206"/>
                  </a:lnTo>
                  <a:lnTo>
                    <a:pt x="1910" y="1202"/>
                  </a:lnTo>
                  <a:lnTo>
                    <a:pt x="1926" y="1194"/>
                  </a:lnTo>
                  <a:lnTo>
                    <a:pt x="1940" y="1182"/>
                  </a:lnTo>
                  <a:lnTo>
                    <a:pt x="1940" y="1182"/>
                  </a:lnTo>
                  <a:lnTo>
                    <a:pt x="1952" y="1168"/>
                  </a:lnTo>
                  <a:lnTo>
                    <a:pt x="1960" y="1152"/>
                  </a:lnTo>
                  <a:lnTo>
                    <a:pt x="1964" y="1134"/>
                  </a:lnTo>
                  <a:lnTo>
                    <a:pt x="1964" y="1116"/>
                  </a:lnTo>
                  <a:lnTo>
                    <a:pt x="1964" y="1116"/>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6" rIns="78191" bIns="3909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5" name="TextBox 56">
            <a:extLst>
              <a:ext uri="{FF2B5EF4-FFF2-40B4-BE49-F238E27FC236}">
                <a16:creationId xmlns:a16="http://schemas.microsoft.com/office/drawing/2014/main" id="{0EE803B3-34E3-2CC6-D02F-F19F1DE826D0}"/>
              </a:ext>
            </a:extLst>
          </p:cNvPr>
          <p:cNvSpPr txBox="1"/>
          <p:nvPr/>
        </p:nvSpPr>
        <p:spPr>
          <a:xfrm>
            <a:off x="7545841" y="1626333"/>
            <a:ext cx="690527" cy="395271"/>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C000"/>
                </a:solidFill>
                <a:effectLst/>
                <a:uLnTx/>
                <a:uFillTx/>
                <a:latin typeface="Arial" panose="020B0604020202020204" pitchFamily="34" charset="0"/>
                <a:ea typeface="+mn-ea"/>
                <a:cs typeface="Arial" panose="020B0604020202020204" pitchFamily="34" charset="0"/>
              </a:rPr>
              <a:t>Des </a:t>
            </a:r>
            <a:r>
              <a:rPr kumimoji="0" lang="fr-FR" sz="2000" b="1" i="0" u="none" strike="noStrike" kern="1200" cap="none" spc="0" normalizeH="0" baseline="0" noProof="0">
                <a:ln>
                  <a:noFill/>
                </a:ln>
                <a:solidFill>
                  <a:srgbClr val="FFC000"/>
                </a:solidFill>
                <a:effectLst/>
                <a:uLnTx/>
                <a:uFillTx/>
                <a:latin typeface="Arial" panose="020B0604020202020204" pitchFamily="34" charset="0"/>
                <a:ea typeface="+mn-ea"/>
                <a:cs typeface="Arial" panose="020B0604020202020204" pitchFamily="34" charset="0"/>
              </a:rPr>
              <a:t>financements sur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a:ln>
                  <a:noFill/>
                </a:ln>
                <a:solidFill>
                  <a:srgbClr val="FFC000"/>
                </a:solidFill>
                <a:effectLst/>
                <a:uLnTx/>
                <a:uFillTx/>
                <a:latin typeface="Arial" panose="020B0604020202020204" pitchFamily="34" charset="0"/>
                <a:ea typeface="+mn-ea"/>
                <a:cs typeface="Arial" panose="020B0604020202020204" pitchFamily="34" charset="0"/>
              </a:rPr>
              <a:t>atteinte d’objectifs</a:t>
            </a:r>
          </a:p>
        </p:txBody>
      </p:sp>
      <p:cxnSp>
        <p:nvCxnSpPr>
          <p:cNvPr id="16" name="Straight Connector 58">
            <a:extLst>
              <a:ext uri="{FF2B5EF4-FFF2-40B4-BE49-F238E27FC236}">
                <a16:creationId xmlns:a16="http://schemas.microsoft.com/office/drawing/2014/main" id="{B7245036-9C7D-58EB-BFD4-04EDE60CA981}"/>
              </a:ext>
            </a:extLst>
          </p:cNvPr>
          <p:cNvCxnSpPr/>
          <p:nvPr/>
        </p:nvCxnSpPr>
        <p:spPr>
          <a:xfrm flipV="1">
            <a:off x="7346708" y="1626333"/>
            <a:ext cx="0" cy="828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59E3A2D-D10A-6F6D-8752-9ADFE323779B}"/>
              </a:ext>
            </a:extLst>
          </p:cNvPr>
          <p:cNvSpPr/>
          <p:nvPr/>
        </p:nvSpPr>
        <p:spPr>
          <a:xfrm>
            <a:off x="7388174" y="2291362"/>
            <a:ext cx="3427932" cy="184666"/>
          </a:xfrm>
          <a:prstGeom prst="rect">
            <a:avLst/>
          </a:prstGeom>
        </p:spPr>
        <p:txBody>
          <a:bodyPr wrap="square" lIns="0" tIns="0" rIns="0" bIns="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Roboto"/>
                <a:cs typeface="Arial" panose="020B0604020202020204" pitchFamily="34" charset="0"/>
                <a:sym typeface="Roboto"/>
              </a:rPr>
              <a:t>Atteindre les objectifs et en fournir les preuves</a:t>
            </a:r>
          </a:p>
        </p:txBody>
      </p:sp>
      <p:sp>
        <p:nvSpPr>
          <p:cNvPr id="18" name="Rectangle 10">
            <a:extLst>
              <a:ext uri="{FF2B5EF4-FFF2-40B4-BE49-F238E27FC236}">
                <a16:creationId xmlns:a16="http://schemas.microsoft.com/office/drawing/2014/main" id="{7A0889C8-B98F-64A2-5024-8928974E8D70}"/>
              </a:ext>
            </a:extLst>
          </p:cNvPr>
          <p:cNvSpPr>
            <a:spLocks noChangeArrowheads="1"/>
          </p:cNvSpPr>
          <p:nvPr/>
        </p:nvSpPr>
        <p:spPr bwMode="auto">
          <a:xfrm>
            <a:off x="4798329" y="1277926"/>
            <a:ext cx="2213766"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682749" rtl="0" eaLnBrk="0" fontAlgn="auto" latinLnBrk="0" hangingPunct="0">
              <a:lnSpc>
                <a:spcPct val="100000"/>
              </a:lnSpc>
              <a:spcBef>
                <a:spcPts val="0"/>
              </a:spcBef>
              <a:spcAft>
                <a:spcPts val="171"/>
              </a:spcAft>
              <a:buClrTx/>
              <a:buSzTx/>
              <a:buFontTx/>
              <a:buNone/>
              <a:tabLst/>
              <a:defRPr/>
            </a:pPr>
            <a:r>
              <a:rPr kumimoji="0" lang="en-GB" sz="1800" b="1" i="0" u="none" strike="noStrike" kern="0" cap="none" spc="0" normalizeH="0" baseline="0" noProof="0">
                <a:ln>
                  <a:noFill/>
                </a:ln>
                <a:solidFill>
                  <a:prstClr val="black"/>
                </a:solidFill>
                <a:effectLst/>
                <a:highlight>
                  <a:srgbClr val="C0C0C0"/>
                </a:highlight>
                <a:uLnTx/>
                <a:uFillTx/>
                <a:latin typeface="Arial" panose="020B0604020202020204" pitchFamily="34" charset="0"/>
                <a:ea typeface="+mn-ea"/>
                <a:cs typeface="Arial" panose="020B0604020202020204" pitchFamily="34" charset="0"/>
              </a:rPr>
              <a:t>DOMAINE 1</a:t>
            </a:r>
          </a:p>
        </p:txBody>
      </p:sp>
      <p:cxnSp>
        <p:nvCxnSpPr>
          <p:cNvPr id="19" name="Straight Connector 77">
            <a:extLst>
              <a:ext uri="{FF2B5EF4-FFF2-40B4-BE49-F238E27FC236}">
                <a16:creationId xmlns:a16="http://schemas.microsoft.com/office/drawing/2014/main" id="{3792DEB6-D183-DDAD-E64F-C3C9B177796A}"/>
              </a:ext>
            </a:extLst>
          </p:cNvPr>
          <p:cNvCxnSpPr/>
          <p:nvPr/>
        </p:nvCxnSpPr>
        <p:spPr>
          <a:xfrm flipV="1">
            <a:off x="4563063" y="1605540"/>
            <a:ext cx="0" cy="828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6AFC645D-A8AB-BDC4-759F-88DF740FE708}"/>
              </a:ext>
            </a:extLst>
          </p:cNvPr>
          <p:cNvSpPr/>
          <p:nvPr/>
        </p:nvSpPr>
        <p:spPr>
          <a:xfrm>
            <a:off x="1080529" y="2291362"/>
            <a:ext cx="3374495" cy="184666"/>
          </a:xfrm>
          <a:prstGeom prst="rect">
            <a:avLst/>
          </a:prstGeom>
        </p:spPr>
        <p:txBody>
          <a:bodyPr wrap="squar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Arial" panose="020B0604020202020204" pitchFamily="34" charset="0"/>
                <a:ea typeface="Roboto"/>
                <a:cs typeface="Arial" panose="020B0604020202020204" pitchFamily="34" charset="0"/>
                <a:sym typeface="Roboto"/>
              </a:rPr>
              <a:t>Valider les 2 prérequis cyber de SUN-ES </a:t>
            </a: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Roboto"/>
              <a:cs typeface="Arial" panose="020B0604020202020204" pitchFamily="34" charset="0"/>
              <a:sym typeface="Roboto"/>
            </a:endParaRPr>
          </a:p>
        </p:txBody>
      </p:sp>
      <p:sp>
        <p:nvSpPr>
          <p:cNvPr id="21" name="TextBox 84">
            <a:extLst>
              <a:ext uri="{FF2B5EF4-FFF2-40B4-BE49-F238E27FC236}">
                <a16:creationId xmlns:a16="http://schemas.microsoft.com/office/drawing/2014/main" id="{50AC6293-DA2F-6670-9E21-54006912A2C5}"/>
              </a:ext>
            </a:extLst>
          </p:cNvPr>
          <p:cNvSpPr txBox="1"/>
          <p:nvPr/>
        </p:nvSpPr>
        <p:spPr>
          <a:xfrm>
            <a:off x="3764497" y="1657651"/>
            <a:ext cx="690527" cy="395271"/>
          </a:xfrm>
          <a:prstGeom prst="rect">
            <a:avLst/>
          </a:prstGeom>
          <a:noFill/>
        </p:spPr>
        <p:txBody>
          <a:bodyPr wrap="non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Candidature accessible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à tous </a:t>
            </a:r>
          </a:p>
        </p:txBody>
      </p:sp>
      <p:sp>
        <p:nvSpPr>
          <p:cNvPr id="27" name="Rectangle 7">
            <a:extLst>
              <a:ext uri="{FF2B5EF4-FFF2-40B4-BE49-F238E27FC236}">
                <a16:creationId xmlns:a16="http://schemas.microsoft.com/office/drawing/2014/main" id="{85E84F88-DD0A-EB2F-F5D0-9A596DBD8ABF}"/>
              </a:ext>
            </a:extLst>
          </p:cNvPr>
          <p:cNvSpPr>
            <a:spLocks noChangeArrowheads="1"/>
          </p:cNvSpPr>
          <p:nvPr/>
        </p:nvSpPr>
        <p:spPr bwMode="auto">
          <a:xfrm>
            <a:off x="829559" y="2812875"/>
            <a:ext cx="10180947" cy="2754159"/>
          </a:xfrm>
          <a:prstGeom prst="rect">
            <a:avLst/>
          </a:prstGeom>
          <a:noFill/>
          <a:ln w="317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78191" tIns="39096" rIns="78191" bIns="3909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Rectangle 10">
            <a:extLst>
              <a:ext uri="{FF2B5EF4-FFF2-40B4-BE49-F238E27FC236}">
                <a16:creationId xmlns:a16="http://schemas.microsoft.com/office/drawing/2014/main" id="{7733EA26-4BAC-3EC8-0600-BA3F1CDD4D83}"/>
              </a:ext>
            </a:extLst>
          </p:cNvPr>
          <p:cNvSpPr>
            <a:spLocks noChangeArrowheads="1"/>
          </p:cNvSpPr>
          <p:nvPr/>
        </p:nvSpPr>
        <p:spPr bwMode="auto">
          <a:xfrm>
            <a:off x="4157936" y="2635836"/>
            <a:ext cx="3722777"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682749" rtl="0" eaLnBrk="0" fontAlgn="auto" latinLnBrk="0" hangingPunct="0">
              <a:lnSpc>
                <a:spcPct val="100000"/>
              </a:lnSpc>
              <a:spcBef>
                <a:spcPts val="0"/>
              </a:spcBef>
              <a:spcAft>
                <a:spcPts val="171"/>
              </a:spcAft>
              <a:buClrTx/>
              <a:buSzTx/>
              <a:buFontTx/>
              <a:buNone/>
              <a:tabLst/>
              <a:defRPr/>
            </a:pPr>
            <a:r>
              <a:rPr kumimoji="0" lang="en-GB" sz="1800" b="1" i="0" u="none" strike="noStrike" kern="0" cap="none" spc="0" normalizeH="0" baseline="0" noProof="0">
                <a:ln>
                  <a:noFill/>
                </a:ln>
                <a:solidFill>
                  <a:prstClr val="black"/>
                </a:solidFill>
                <a:effectLst/>
                <a:highlight>
                  <a:srgbClr val="C0C0C0"/>
                </a:highlight>
                <a:uLnTx/>
                <a:uFillTx/>
                <a:latin typeface="Arial" panose="020B0604020202020204" pitchFamily="34" charset="0"/>
                <a:ea typeface="+mn-ea"/>
                <a:cs typeface="Arial" panose="020B0604020202020204" pitchFamily="34" charset="0"/>
              </a:rPr>
              <a:t>3 ACTEURS </a:t>
            </a:r>
          </a:p>
        </p:txBody>
      </p:sp>
    </p:spTree>
    <p:extLst>
      <p:ext uri="{BB962C8B-B14F-4D97-AF65-F5344CB8AC3E}">
        <p14:creationId xmlns:p14="http://schemas.microsoft.com/office/powerpoint/2010/main" val="836522842"/>
      </p:ext>
    </p:extLst>
  </p:cSld>
  <p:clrMapOvr>
    <a:masterClrMapping/>
  </p:clrMapOvr>
  <p:extLst mod="1">
    <p:ext uri="{6950BFC3-D8DA-4A85-94F7-54DA5524770B}">
      <p188:commentRel xmlns="" xmlns:p188="http://schemas.microsoft.com/office/powerpoint/2018/8/main" r:id="rId4"/>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219316B-D2AC-48E8-8FD4-27BE0BB4AFDB}"/>
              </a:ext>
            </a:extLst>
          </p:cNvPr>
          <p:cNvSpPr>
            <a:spLocks noGrp="1"/>
          </p:cNvSpPr>
          <p:nvPr>
            <p:ph type="title"/>
          </p:nvPr>
        </p:nvSpPr>
        <p:spPr>
          <a:xfrm>
            <a:off x="1768979" y="399100"/>
            <a:ext cx="7390011" cy="616429"/>
          </a:xfrm>
        </p:spPr>
        <p:txBody>
          <a:bodyPr>
            <a:noAutofit/>
          </a:bodyPr>
          <a:lstStyle/>
          <a:p>
            <a:r>
              <a:rPr lang="fr-FR" dirty="0"/>
              <a:t>Domaine AD et expo internet – Objectifs à atteindre</a:t>
            </a:r>
            <a:endParaRPr lang="fr-FR" sz="2400" dirty="0"/>
          </a:p>
        </p:txBody>
      </p:sp>
      <p:sp>
        <p:nvSpPr>
          <p:cNvPr id="7" name="Espace réservé du numéro de diapositive 6">
            <a:extLst>
              <a:ext uri="{FF2B5EF4-FFF2-40B4-BE49-F238E27FC236}">
                <a16:creationId xmlns:a16="http://schemas.microsoft.com/office/drawing/2014/main" id="{6DF0DC6B-95C6-296A-9F51-9435BEA55F13}"/>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897389-FDC9-4B4F-9058-9FB9E4529928}" type="slidenum">
              <a:rPr kumimoji="0" lang="fr-FR" sz="1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0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Rectangle : coins arrondis 7">
            <a:extLst>
              <a:ext uri="{FF2B5EF4-FFF2-40B4-BE49-F238E27FC236}">
                <a16:creationId xmlns:a16="http://schemas.microsoft.com/office/drawing/2014/main" id="{2124CB25-02A2-D334-D783-43441E2C93A3}"/>
              </a:ext>
            </a:extLst>
          </p:cNvPr>
          <p:cNvSpPr/>
          <p:nvPr/>
        </p:nvSpPr>
        <p:spPr>
          <a:xfrm>
            <a:off x="458547" y="2023025"/>
            <a:ext cx="807868" cy="784562"/>
          </a:xfrm>
          <a:prstGeom prst="roundRect">
            <a:avLst>
              <a:gd name="adj" fmla="val 655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68FED93A-CECD-639B-8F73-293047C5F968}"/>
              </a:ext>
            </a:extLst>
          </p:cNvPr>
          <p:cNvSpPr/>
          <p:nvPr/>
        </p:nvSpPr>
        <p:spPr>
          <a:xfrm>
            <a:off x="1461724" y="2040805"/>
            <a:ext cx="3687325" cy="76985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a:ln>
                  <a:noFill/>
                </a:ln>
                <a:solidFill>
                  <a:prstClr val="black"/>
                </a:solidFill>
                <a:effectLst/>
                <a:uLnTx/>
                <a:uFillTx/>
                <a:latin typeface="Arial"/>
                <a:ea typeface="+mn-ea"/>
                <a:cs typeface="Arial"/>
              </a:rPr>
              <a:t>Maîtrise de l’annuaire d’établissement</a:t>
            </a:r>
          </a:p>
        </p:txBody>
      </p:sp>
      <p:sp>
        <p:nvSpPr>
          <p:cNvPr id="10" name="Rectangle : coins arrondis 9">
            <a:extLst>
              <a:ext uri="{FF2B5EF4-FFF2-40B4-BE49-F238E27FC236}">
                <a16:creationId xmlns:a16="http://schemas.microsoft.com/office/drawing/2014/main" id="{65C3FF55-03FE-F749-C401-0DC5ABC5A494}"/>
              </a:ext>
            </a:extLst>
          </p:cNvPr>
          <p:cNvSpPr/>
          <p:nvPr/>
        </p:nvSpPr>
        <p:spPr>
          <a:xfrm>
            <a:off x="5288132" y="2040805"/>
            <a:ext cx="908482" cy="369137"/>
          </a:xfrm>
          <a:prstGeom prst="roundRect">
            <a:avLst>
              <a:gd name="adj" fmla="val 704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white"/>
                </a:solidFill>
                <a:effectLst/>
                <a:uLnTx/>
                <a:uFillTx/>
                <a:latin typeface="Calibri" panose="020F0502020204030204"/>
                <a:ea typeface="+mn-ea"/>
                <a:cs typeface="+mn-cs"/>
              </a:rPr>
              <a:t>D1.O1.A</a:t>
            </a:r>
          </a:p>
        </p:txBody>
      </p:sp>
      <p:sp>
        <p:nvSpPr>
          <p:cNvPr id="11" name="Rectangle 10">
            <a:extLst>
              <a:ext uri="{FF2B5EF4-FFF2-40B4-BE49-F238E27FC236}">
                <a16:creationId xmlns:a16="http://schemas.microsoft.com/office/drawing/2014/main" id="{4CED1A7D-E8D5-6F09-1AB6-57AD9B45925E}"/>
              </a:ext>
            </a:extLst>
          </p:cNvPr>
          <p:cNvSpPr/>
          <p:nvPr/>
        </p:nvSpPr>
        <p:spPr>
          <a:xfrm>
            <a:off x="6291308" y="2040805"/>
            <a:ext cx="5542625" cy="356234"/>
          </a:xfrm>
          <a:prstGeom prst="rect">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a:ln>
                  <a:noFill/>
                </a:ln>
                <a:solidFill>
                  <a:prstClr val="black"/>
                </a:solidFill>
                <a:effectLst/>
                <a:uLnTx/>
                <a:uFillTx/>
                <a:latin typeface="Arial"/>
                <a:ea typeface="+mn-ea"/>
                <a:cs typeface="Arial"/>
              </a:rPr>
              <a:t>Réaliser régulièrement des audits de tous les AD (Active Directory)</a:t>
            </a:r>
            <a:endParaRPr kumimoji="0" lang="fr-FR" sz="12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ctangle : coins arrondis 11">
            <a:extLst>
              <a:ext uri="{FF2B5EF4-FFF2-40B4-BE49-F238E27FC236}">
                <a16:creationId xmlns:a16="http://schemas.microsoft.com/office/drawing/2014/main" id="{8BFC85B5-275F-7C01-E7C4-6F2FF9ED2EEE}"/>
              </a:ext>
            </a:extLst>
          </p:cNvPr>
          <p:cNvSpPr/>
          <p:nvPr/>
        </p:nvSpPr>
        <p:spPr>
          <a:xfrm>
            <a:off x="458547" y="2912993"/>
            <a:ext cx="807868" cy="764338"/>
          </a:xfrm>
          <a:prstGeom prst="roundRect">
            <a:avLst>
              <a:gd name="adj" fmla="val 655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14CDF037-9A5A-F19A-7BAE-43BABAC91B32}"/>
              </a:ext>
            </a:extLst>
          </p:cNvPr>
          <p:cNvSpPr/>
          <p:nvPr/>
        </p:nvSpPr>
        <p:spPr>
          <a:xfrm>
            <a:off x="1461724" y="2912993"/>
            <a:ext cx="3687325" cy="77517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a:ln>
                  <a:noFill/>
                </a:ln>
                <a:solidFill>
                  <a:prstClr val="black"/>
                </a:solidFill>
                <a:effectLst/>
                <a:uLnTx/>
                <a:uFillTx/>
                <a:latin typeface="Arial"/>
                <a:ea typeface="+mn-ea"/>
                <a:cs typeface="Arial"/>
              </a:rPr>
              <a:t>Maîtrise de l’exposition internet</a:t>
            </a:r>
          </a:p>
        </p:txBody>
      </p:sp>
      <p:sp>
        <p:nvSpPr>
          <p:cNvPr id="16" name="Rectangle : coins arrondis 15">
            <a:extLst>
              <a:ext uri="{FF2B5EF4-FFF2-40B4-BE49-F238E27FC236}">
                <a16:creationId xmlns:a16="http://schemas.microsoft.com/office/drawing/2014/main" id="{652D3C6F-4B94-D8DC-E838-DAF4556E6323}"/>
              </a:ext>
            </a:extLst>
          </p:cNvPr>
          <p:cNvSpPr/>
          <p:nvPr/>
        </p:nvSpPr>
        <p:spPr>
          <a:xfrm>
            <a:off x="458547" y="3783485"/>
            <a:ext cx="807868" cy="524019"/>
          </a:xfrm>
          <a:prstGeom prst="roundRect">
            <a:avLst>
              <a:gd name="adj" fmla="val 480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89499F5-3460-9624-3726-0B11A2E61B08}"/>
              </a:ext>
            </a:extLst>
          </p:cNvPr>
          <p:cNvSpPr/>
          <p:nvPr/>
        </p:nvSpPr>
        <p:spPr>
          <a:xfrm>
            <a:off x="1461724" y="3790499"/>
            <a:ext cx="3687325" cy="51700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a:ln>
                  <a:noFill/>
                </a:ln>
                <a:solidFill>
                  <a:prstClr val="black"/>
                </a:solidFill>
                <a:effectLst/>
                <a:uLnTx/>
                <a:uFillTx/>
                <a:latin typeface="Arial"/>
                <a:ea typeface="+mn-ea"/>
                <a:cs typeface="Arial"/>
              </a:rPr>
              <a:t>Exercices Cyber</a:t>
            </a:r>
          </a:p>
        </p:txBody>
      </p:sp>
      <p:sp>
        <p:nvSpPr>
          <p:cNvPr id="18" name="Rectangle : coins arrondis 17">
            <a:extLst>
              <a:ext uri="{FF2B5EF4-FFF2-40B4-BE49-F238E27FC236}">
                <a16:creationId xmlns:a16="http://schemas.microsoft.com/office/drawing/2014/main" id="{710F48C4-DED2-3347-6F69-03CC3701B60E}"/>
              </a:ext>
            </a:extLst>
          </p:cNvPr>
          <p:cNvSpPr/>
          <p:nvPr/>
        </p:nvSpPr>
        <p:spPr>
          <a:xfrm>
            <a:off x="5288132" y="3792823"/>
            <a:ext cx="908482" cy="532909"/>
          </a:xfrm>
          <a:prstGeom prst="roundRect">
            <a:avLst>
              <a:gd name="adj" fmla="val 567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white"/>
                </a:solidFill>
                <a:effectLst/>
                <a:uLnTx/>
                <a:uFillTx/>
                <a:latin typeface="Calibri" panose="020F0502020204030204"/>
                <a:ea typeface="+mn-ea"/>
                <a:cs typeface="+mn-cs"/>
              </a:rPr>
              <a:t>D1.O3</a:t>
            </a:r>
          </a:p>
        </p:txBody>
      </p:sp>
      <p:sp>
        <p:nvSpPr>
          <p:cNvPr id="19" name="Rectangle 18">
            <a:extLst>
              <a:ext uri="{FF2B5EF4-FFF2-40B4-BE49-F238E27FC236}">
                <a16:creationId xmlns:a16="http://schemas.microsoft.com/office/drawing/2014/main" id="{F5D4CD5C-FE8F-1ACB-85D3-C2E5FE31A390}"/>
              </a:ext>
            </a:extLst>
          </p:cNvPr>
          <p:cNvSpPr/>
          <p:nvPr/>
        </p:nvSpPr>
        <p:spPr>
          <a:xfrm>
            <a:off x="6291308" y="3791068"/>
            <a:ext cx="5542625" cy="516436"/>
          </a:xfrm>
          <a:prstGeom prst="rect">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a:ln>
                  <a:noFill/>
                </a:ln>
                <a:solidFill>
                  <a:prstClr val="black"/>
                </a:solidFill>
                <a:effectLst/>
                <a:uLnTx/>
                <a:uFillTx/>
                <a:latin typeface="Arial"/>
                <a:ea typeface="+mn-ea"/>
                <a:cs typeface="Arial"/>
              </a:rPr>
              <a:t>Se préparer au risque cyber en réalisant un exercice de crise cyber</a:t>
            </a:r>
          </a:p>
        </p:txBody>
      </p:sp>
      <p:sp>
        <p:nvSpPr>
          <p:cNvPr id="20" name="Rectangle : coins arrondis 19">
            <a:extLst>
              <a:ext uri="{FF2B5EF4-FFF2-40B4-BE49-F238E27FC236}">
                <a16:creationId xmlns:a16="http://schemas.microsoft.com/office/drawing/2014/main" id="{3F934CC9-C0DE-4677-720D-03E9E5BED82E}"/>
              </a:ext>
            </a:extLst>
          </p:cNvPr>
          <p:cNvSpPr/>
          <p:nvPr/>
        </p:nvSpPr>
        <p:spPr>
          <a:xfrm>
            <a:off x="458547" y="4417752"/>
            <a:ext cx="807868" cy="521181"/>
          </a:xfrm>
          <a:prstGeom prst="roundRect">
            <a:avLst>
              <a:gd name="adj" fmla="val 815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648CBED8-B54E-7BDD-9E6F-BB6F567BA9FE}"/>
              </a:ext>
            </a:extLst>
          </p:cNvPr>
          <p:cNvSpPr/>
          <p:nvPr/>
        </p:nvSpPr>
        <p:spPr>
          <a:xfrm>
            <a:off x="1461724" y="4419016"/>
            <a:ext cx="3687325" cy="53291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a:ln>
                  <a:noFill/>
                </a:ln>
                <a:solidFill>
                  <a:prstClr val="black"/>
                </a:solidFill>
                <a:effectLst/>
                <a:uLnTx/>
                <a:uFillTx/>
                <a:latin typeface="Arial"/>
                <a:ea typeface="+mn-ea"/>
                <a:cs typeface="Arial"/>
              </a:rPr>
              <a:t>Auto-évaluation en matière de maturité vis-à-vis des risques cyber</a:t>
            </a:r>
          </a:p>
        </p:txBody>
      </p:sp>
      <p:sp>
        <p:nvSpPr>
          <p:cNvPr id="22" name="Rectangle : coins arrondis 21">
            <a:extLst>
              <a:ext uri="{FF2B5EF4-FFF2-40B4-BE49-F238E27FC236}">
                <a16:creationId xmlns:a16="http://schemas.microsoft.com/office/drawing/2014/main" id="{EF499AF3-C76C-7293-7461-2E3F9986D19F}"/>
              </a:ext>
            </a:extLst>
          </p:cNvPr>
          <p:cNvSpPr/>
          <p:nvPr/>
        </p:nvSpPr>
        <p:spPr>
          <a:xfrm>
            <a:off x="5288132" y="4427937"/>
            <a:ext cx="908482" cy="532909"/>
          </a:xfrm>
          <a:prstGeom prst="roundRect">
            <a:avLst>
              <a:gd name="adj" fmla="val 738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white"/>
                </a:solidFill>
                <a:effectLst/>
                <a:uLnTx/>
                <a:uFillTx/>
                <a:latin typeface="Calibri" panose="020F0502020204030204"/>
                <a:ea typeface="+mn-ea"/>
                <a:cs typeface="+mn-cs"/>
              </a:rPr>
              <a:t>D1.O4</a:t>
            </a:r>
          </a:p>
        </p:txBody>
      </p:sp>
      <p:sp>
        <p:nvSpPr>
          <p:cNvPr id="23" name="Rectangle 22">
            <a:extLst>
              <a:ext uri="{FF2B5EF4-FFF2-40B4-BE49-F238E27FC236}">
                <a16:creationId xmlns:a16="http://schemas.microsoft.com/office/drawing/2014/main" id="{51D35D2C-2203-44B3-6606-D2973E8E9122}"/>
              </a:ext>
            </a:extLst>
          </p:cNvPr>
          <p:cNvSpPr/>
          <p:nvPr/>
        </p:nvSpPr>
        <p:spPr>
          <a:xfrm>
            <a:off x="6291308" y="4408861"/>
            <a:ext cx="5542625" cy="532910"/>
          </a:xfrm>
          <a:prstGeom prst="rect">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a:ln>
                  <a:noFill/>
                </a:ln>
                <a:solidFill>
                  <a:prstClr val="black"/>
                </a:solidFill>
                <a:effectLst/>
                <a:uLnTx/>
                <a:uFillTx/>
                <a:latin typeface="Arial"/>
                <a:ea typeface="+mn-ea"/>
                <a:cs typeface="Arial"/>
              </a:rPr>
              <a:t>S’auto-évaluer en matière de maturité vis-à-vis des risques cyber en remplissant tous les volets de l’</a:t>
            </a:r>
            <a:r>
              <a:rPr kumimoji="0" lang="fr-FR" sz="1200" b="1" i="0" u="none" strike="noStrike" kern="1200" cap="none" spc="0" normalizeH="0" baseline="0" noProof="0" err="1">
                <a:ln>
                  <a:noFill/>
                </a:ln>
                <a:solidFill>
                  <a:prstClr val="black"/>
                </a:solidFill>
                <a:effectLst/>
                <a:uLnTx/>
                <a:uFillTx/>
                <a:latin typeface="Arial"/>
                <a:ea typeface="+mn-ea"/>
                <a:cs typeface="Arial"/>
              </a:rPr>
              <a:t>oSIS</a:t>
            </a:r>
            <a:r>
              <a:rPr kumimoji="0" lang="fr-FR" sz="1200" b="1" i="0" u="none" strike="noStrike" kern="1200" cap="none" spc="0" normalizeH="0" baseline="0" noProof="0">
                <a:ln>
                  <a:noFill/>
                </a:ln>
                <a:solidFill>
                  <a:prstClr val="black"/>
                </a:solidFill>
                <a:effectLst/>
                <a:uLnTx/>
                <a:uFillTx/>
                <a:latin typeface="Arial"/>
                <a:ea typeface="+mn-ea"/>
                <a:cs typeface="Arial"/>
              </a:rPr>
              <a:t> </a:t>
            </a:r>
          </a:p>
        </p:txBody>
      </p:sp>
      <p:sp>
        <p:nvSpPr>
          <p:cNvPr id="25" name="Rectangle : coins arrondis 24">
            <a:extLst>
              <a:ext uri="{FF2B5EF4-FFF2-40B4-BE49-F238E27FC236}">
                <a16:creationId xmlns:a16="http://schemas.microsoft.com/office/drawing/2014/main" id="{F4D2FDD6-2CA4-5EF7-4BC8-C997A1F002EB}"/>
              </a:ext>
            </a:extLst>
          </p:cNvPr>
          <p:cNvSpPr/>
          <p:nvPr/>
        </p:nvSpPr>
        <p:spPr>
          <a:xfrm>
            <a:off x="5288132" y="2445472"/>
            <a:ext cx="908482" cy="369137"/>
          </a:xfrm>
          <a:prstGeom prst="roundRect">
            <a:avLst>
              <a:gd name="adj" fmla="val 464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white"/>
                </a:solidFill>
                <a:effectLst/>
                <a:uLnTx/>
                <a:uFillTx/>
                <a:latin typeface="Calibri" panose="020F0502020204030204"/>
                <a:ea typeface="+mn-ea"/>
                <a:cs typeface="+mn-cs"/>
              </a:rPr>
              <a:t>D1.O1.B</a:t>
            </a:r>
          </a:p>
        </p:txBody>
      </p:sp>
      <p:sp>
        <p:nvSpPr>
          <p:cNvPr id="26" name="Rectangle 25">
            <a:extLst>
              <a:ext uri="{FF2B5EF4-FFF2-40B4-BE49-F238E27FC236}">
                <a16:creationId xmlns:a16="http://schemas.microsoft.com/office/drawing/2014/main" id="{DB17A487-EA30-697E-A78C-8568D0C2BE8A}"/>
              </a:ext>
            </a:extLst>
          </p:cNvPr>
          <p:cNvSpPr/>
          <p:nvPr/>
        </p:nvSpPr>
        <p:spPr>
          <a:xfrm>
            <a:off x="6291308" y="2449201"/>
            <a:ext cx="5542625" cy="365125"/>
          </a:xfrm>
          <a:prstGeom prst="rect">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a:ln>
                  <a:noFill/>
                </a:ln>
                <a:solidFill>
                  <a:prstClr val="black"/>
                </a:solidFill>
                <a:effectLst/>
                <a:uLnTx/>
                <a:uFillTx/>
                <a:latin typeface="Arial"/>
                <a:ea typeface="+mn-ea"/>
                <a:cs typeface="Arial"/>
              </a:rPr>
              <a:t>Atteindre un niveau de sécurisation minimum des AD (Active Directory)</a:t>
            </a:r>
          </a:p>
        </p:txBody>
      </p:sp>
      <p:sp>
        <p:nvSpPr>
          <p:cNvPr id="27" name="Rectangle 26">
            <a:extLst>
              <a:ext uri="{FF2B5EF4-FFF2-40B4-BE49-F238E27FC236}">
                <a16:creationId xmlns:a16="http://schemas.microsoft.com/office/drawing/2014/main" id="{1D1DF15D-8B0F-F3B1-566A-F54776824C75}"/>
              </a:ext>
            </a:extLst>
          </p:cNvPr>
          <p:cNvSpPr/>
          <p:nvPr/>
        </p:nvSpPr>
        <p:spPr>
          <a:xfrm>
            <a:off x="6291308" y="2902160"/>
            <a:ext cx="5542625" cy="324000"/>
          </a:xfrm>
          <a:prstGeom prst="rect">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a:ln>
                  <a:noFill/>
                </a:ln>
                <a:solidFill>
                  <a:prstClr val="black"/>
                </a:solidFill>
                <a:effectLst/>
                <a:uLnTx/>
                <a:uFillTx/>
                <a:latin typeface="Arial"/>
                <a:ea typeface="+mn-ea"/>
                <a:cs typeface="Arial"/>
              </a:rPr>
              <a:t>Réaliser régulièrement des audits de l’exposition internet</a:t>
            </a:r>
          </a:p>
        </p:txBody>
      </p:sp>
      <p:sp>
        <p:nvSpPr>
          <p:cNvPr id="28" name="Rectangle 27">
            <a:extLst>
              <a:ext uri="{FF2B5EF4-FFF2-40B4-BE49-F238E27FC236}">
                <a16:creationId xmlns:a16="http://schemas.microsoft.com/office/drawing/2014/main" id="{EE6E94F2-46BB-7A8A-ECC4-8257BC74F88F}"/>
              </a:ext>
            </a:extLst>
          </p:cNvPr>
          <p:cNvSpPr/>
          <p:nvPr/>
        </p:nvSpPr>
        <p:spPr>
          <a:xfrm>
            <a:off x="6291308" y="3309922"/>
            <a:ext cx="5542625" cy="365125"/>
          </a:xfrm>
          <a:prstGeom prst="rect">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a:ln>
                  <a:noFill/>
                </a:ln>
                <a:solidFill>
                  <a:prstClr val="black"/>
                </a:solidFill>
                <a:effectLst/>
                <a:uLnTx/>
                <a:uFillTx/>
                <a:latin typeface="Arial"/>
                <a:ea typeface="+mn-ea"/>
                <a:cs typeface="Arial"/>
              </a:rPr>
              <a:t>Atteindre un niveau de sécurisation minimum de son exposition sur internet</a:t>
            </a:r>
          </a:p>
        </p:txBody>
      </p:sp>
      <p:sp>
        <p:nvSpPr>
          <p:cNvPr id="29" name="Rectangle : coins arrondis 28">
            <a:extLst>
              <a:ext uri="{FF2B5EF4-FFF2-40B4-BE49-F238E27FC236}">
                <a16:creationId xmlns:a16="http://schemas.microsoft.com/office/drawing/2014/main" id="{BD8F198D-2782-28AF-732D-B71F6704FBB5}"/>
              </a:ext>
            </a:extLst>
          </p:cNvPr>
          <p:cNvSpPr/>
          <p:nvPr/>
        </p:nvSpPr>
        <p:spPr>
          <a:xfrm>
            <a:off x="5290455" y="2907289"/>
            <a:ext cx="908482" cy="369137"/>
          </a:xfrm>
          <a:prstGeom prst="roundRect">
            <a:avLst>
              <a:gd name="adj" fmla="val 464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white"/>
                </a:solidFill>
                <a:effectLst/>
                <a:uLnTx/>
                <a:uFillTx/>
                <a:latin typeface="Calibri" panose="020F0502020204030204"/>
                <a:ea typeface="+mn-ea"/>
                <a:cs typeface="+mn-cs"/>
              </a:rPr>
              <a:t>D1.O2.A</a:t>
            </a:r>
          </a:p>
        </p:txBody>
      </p:sp>
      <p:sp>
        <p:nvSpPr>
          <p:cNvPr id="30" name="Rectangle : coins arrondis 29">
            <a:extLst>
              <a:ext uri="{FF2B5EF4-FFF2-40B4-BE49-F238E27FC236}">
                <a16:creationId xmlns:a16="http://schemas.microsoft.com/office/drawing/2014/main" id="{D5D55239-1C79-6486-0573-01AEA95245C5}"/>
              </a:ext>
            </a:extLst>
          </p:cNvPr>
          <p:cNvSpPr/>
          <p:nvPr/>
        </p:nvSpPr>
        <p:spPr>
          <a:xfrm>
            <a:off x="5290455" y="3311956"/>
            <a:ext cx="908482" cy="369137"/>
          </a:xfrm>
          <a:prstGeom prst="roundRect">
            <a:avLst>
              <a:gd name="adj" fmla="val 704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white"/>
                </a:solidFill>
                <a:effectLst/>
                <a:uLnTx/>
                <a:uFillTx/>
                <a:latin typeface="Calibri" panose="020F0502020204030204"/>
                <a:ea typeface="+mn-ea"/>
                <a:cs typeface="+mn-cs"/>
              </a:rPr>
              <a:t>D1.O2.B</a:t>
            </a:r>
          </a:p>
        </p:txBody>
      </p:sp>
      <p:sp>
        <p:nvSpPr>
          <p:cNvPr id="37" name="Rectangle : coins arrondis 36">
            <a:extLst>
              <a:ext uri="{FF2B5EF4-FFF2-40B4-BE49-F238E27FC236}">
                <a16:creationId xmlns:a16="http://schemas.microsoft.com/office/drawing/2014/main" id="{DDBE4522-C46E-1106-F16E-F600A620BAF9}"/>
              </a:ext>
            </a:extLst>
          </p:cNvPr>
          <p:cNvSpPr/>
          <p:nvPr/>
        </p:nvSpPr>
        <p:spPr>
          <a:xfrm>
            <a:off x="458547" y="5686914"/>
            <a:ext cx="807868" cy="763942"/>
          </a:xfrm>
          <a:prstGeom prst="roundRect">
            <a:avLst>
              <a:gd name="adj" fmla="val 655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C2DCFC7B-C8C4-6597-4AAC-D87E399AD212}"/>
              </a:ext>
            </a:extLst>
          </p:cNvPr>
          <p:cNvSpPr/>
          <p:nvPr/>
        </p:nvSpPr>
        <p:spPr>
          <a:xfrm>
            <a:off x="1461724" y="5686913"/>
            <a:ext cx="3687325" cy="76792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a:ln>
                  <a:noFill/>
                </a:ln>
                <a:solidFill>
                  <a:prstClr val="black"/>
                </a:solidFill>
                <a:effectLst/>
                <a:uLnTx/>
                <a:uFillTx/>
                <a:latin typeface="Arial"/>
                <a:ea typeface="+mn-ea"/>
                <a:cs typeface="Arial"/>
              </a:rPr>
              <a:t>Convergence des GHT</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fr-FR" sz="1100" b="0" i="1" u="none" strike="noStrike" kern="1200" cap="none" spc="0" normalizeH="0" baseline="0" noProof="0">
                <a:ln>
                  <a:noFill/>
                </a:ln>
                <a:solidFill>
                  <a:prstClr val="black"/>
                </a:solidFill>
                <a:effectLst/>
                <a:uLnTx/>
                <a:uFillTx/>
                <a:latin typeface="Arial"/>
                <a:ea typeface="+mn-ea"/>
                <a:cs typeface="Arial"/>
              </a:rPr>
              <a:t>(spécifique ES publics)</a:t>
            </a:r>
          </a:p>
        </p:txBody>
      </p:sp>
      <p:sp>
        <p:nvSpPr>
          <p:cNvPr id="39" name="Rectangle : coins arrondis 38">
            <a:extLst>
              <a:ext uri="{FF2B5EF4-FFF2-40B4-BE49-F238E27FC236}">
                <a16:creationId xmlns:a16="http://schemas.microsoft.com/office/drawing/2014/main" id="{6A98D92B-613E-6285-64D7-B0B5797EDB16}"/>
              </a:ext>
            </a:extLst>
          </p:cNvPr>
          <p:cNvSpPr/>
          <p:nvPr/>
        </p:nvSpPr>
        <p:spPr>
          <a:xfrm>
            <a:off x="5288132" y="5688640"/>
            <a:ext cx="908482" cy="369137"/>
          </a:xfrm>
          <a:prstGeom prst="roundRect">
            <a:avLst>
              <a:gd name="adj" fmla="val 464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D1.O6.A</a:t>
            </a:r>
          </a:p>
        </p:txBody>
      </p:sp>
      <p:sp>
        <p:nvSpPr>
          <p:cNvPr id="40" name="Rectangle 39">
            <a:extLst>
              <a:ext uri="{FF2B5EF4-FFF2-40B4-BE49-F238E27FC236}">
                <a16:creationId xmlns:a16="http://schemas.microsoft.com/office/drawing/2014/main" id="{08C0CBE6-9C42-6CB0-B275-56A577B770E6}"/>
              </a:ext>
            </a:extLst>
          </p:cNvPr>
          <p:cNvSpPr/>
          <p:nvPr/>
        </p:nvSpPr>
        <p:spPr>
          <a:xfrm>
            <a:off x="6291308" y="5678022"/>
            <a:ext cx="5542625" cy="365125"/>
          </a:xfrm>
          <a:prstGeom prst="rect">
            <a:avLst/>
          </a:prstGeom>
          <a:noFill/>
          <a:ln w="9525">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a:ln>
                  <a:noFill/>
                </a:ln>
                <a:solidFill>
                  <a:prstClr val="black"/>
                </a:solidFill>
                <a:effectLst/>
                <a:uLnTx/>
                <a:uFillTx/>
                <a:latin typeface="Arial"/>
                <a:ea typeface="+mn-ea"/>
                <a:cs typeface="Arial"/>
              </a:rPr>
              <a:t>Piloter au niveau du GHT la réponse au programme et le suivi de l’atteinte des objectifs</a:t>
            </a:r>
            <a:endParaRPr kumimoji="0" lang="fr-FR" sz="12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Rectangle : coins arrondis 40">
            <a:extLst>
              <a:ext uri="{FF2B5EF4-FFF2-40B4-BE49-F238E27FC236}">
                <a16:creationId xmlns:a16="http://schemas.microsoft.com/office/drawing/2014/main" id="{F3F551C4-90E1-720C-C02E-ECC5E7D2429F}"/>
              </a:ext>
            </a:extLst>
          </p:cNvPr>
          <p:cNvSpPr/>
          <p:nvPr/>
        </p:nvSpPr>
        <p:spPr>
          <a:xfrm>
            <a:off x="5288132" y="6093304"/>
            <a:ext cx="908482" cy="369137"/>
          </a:xfrm>
          <a:prstGeom prst="roundRect">
            <a:avLst>
              <a:gd name="adj" fmla="val 704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D1.O6.B</a:t>
            </a:r>
          </a:p>
        </p:txBody>
      </p:sp>
      <p:sp>
        <p:nvSpPr>
          <p:cNvPr id="42" name="Rectangle 41">
            <a:extLst>
              <a:ext uri="{FF2B5EF4-FFF2-40B4-BE49-F238E27FC236}">
                <a16:creationId xmlns:a16="http://schemas.microsoft.com/office/drawing/2014/main" id="{F2375070-6965-D694-DB9A-E366AE926679}"/>
              </a:ext>
            </a:extLst>
          </p:cNvPr>
          <p:cNvSpPr/>
          <p:nvPr/>
        </p:nvSpPr>
        <p:spPr>
          <a:xfrm>
            <a:off x="6291308" y="6095309"/>
            <a:ext cx="5542625" cy="365125"/>
          </a:xfrm>
          <a:prstGeom prst="rect">
            <a:avLst/>
          </a:prstGeom>
          <a:noFill/>
          <a:ln w="9525">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a:ln>
                  <a:noFill/>
                </a:ln>
                <a:solidFill>
                  <a:prstClr val="black"/>
                </a:solidFill>
                <a:effectLst/>
                <a:uLnTx/>
                <a:uFillTx/>
                <a:latin typeface="Arial"/>
                <a:ea typeface="+mn-ea"/>
                <a:cs typeface="Arial"/>
              </a:rPr>
              <a:t>Formaliser la stratégie du GHT en matière de convergence des AD</a:t>
            </a:r>
          </a:p>
        </p:txBody>
      </p:sp>
      <p:sp>
        <p:nvSpPr>
          <p:cNvPr id="44" name="Google Shape;808;p32">
            <a:extLst>
              <a:ext uri="{FF2B5EF4-FFF2-40B4-BE49-F238E27FC236}">
                <a16:creationId xmlns:a16="http://schemas.microsoft.com/office/drawing/2014/main" id="{BFE3D238-D8C0-6F76-F094-31FF43CB1C46}"/>
              </a:ext>
            </a:extLst>
          </p:cNvPr>
          <p:cNvSpPr/>
          <p:nvPr/>
        </p:nvSpPr>
        <p:spPr>
          <a:xfrm>
            <a:off x="600928" y="6166593"/>
            <a:ext cx="192910" cy="184494"/>
          </a:xfrm>
          <a:custGeom>
            <a:avLst/>
            <a:gdLst/>
            <a:ahLst/>
            <a:cxnLst/>
            <a:rect l="l" t="t" r="r" b="b"/>
            <a:pathLst>
              <a:path w="12635" h="12760" extrusionOk="0">
                <a:moveTo>
                  <a:pt x="9169" y="788"/>
                </a:moveTo>
                <a:lnTo>
                  <a:pt x="9169" y="1607"/>
                </a:lnTo>
                <a:lnTo>
                  <a:pt x="3403" y="1607"/>
                </a:lnTo>
                <a:lnTo>
                  <a:pt x="3403" y="788"/>
                </a:lnTo>
                <a:close/>
                <a:moveTo>
                  <a:pt x="1734" y="9074"/>
                </a:moveTo>
                <a:lnTo>
                  <a:pt x="1734" y="11815"/>
                </a:lnTo>
                <a:lnTo>
                  <a:pt x="788" y="11815"/>
                </a:lnTo>
                <a:lnTo>
                  <a:pt x="788" y="9074"/>
                </a:lnTo>
                <a:close/>
                <a:moveTo>
                  <a:pt x="5861" y="9074"/>
                </a:moveTo>
                <a:lnTo>
                  <a:pt x="5861" y="11815"/>
                </a:lnTo>
                <a:lnTo>
                  <a:pt x="4223" y="11815"/>
                </a:lnTo>
                <a:lnTo>
                  <a:pt x="4223" y="9074"/>
                </a:lnTo>
                <a:close/>
                <a:moveTo>
                  <a:pt x="8350" y="9074"/>
                </a:moveTo>
                <a:lnTo>
                  <a:pt x="8350" y="11815"/>
                </a:lnTo>
                <a:lnTo>
                  <a:pt x="6711" y="11815"/>
                </a:lnTo>
                <a:lnTo>
                  <a:pt x="6711" y="9074"/>
                </a:lnTo>
                <a:close/>
                <a:moveTo>
                  <a:pt x="10051" y="2458"/>
                </a:moveTo>
                <a:lnTo>
                  <a:pt x="10051" y="11815"/>
                </a:lnTo>
                <a:lnTo>
                  <a:pt x="9169" y="11815"/>
                </a:lnTo>
                <a:lnTo>
                  <a:pt x="9169" y="8664"/>
                </a:lnTo>
                <a:cubicBezTo>
                  <a:pt x="9169" y="8444"/>
                  <a:pt x="8980" y="8223"/>
                  <a:pt x="8791" y="8223"/>
                </a:cubicBezTo>
                <a:lnTo>
                  <a:pt x="3813" y="8223"/>
                </a:lnTo>
                <a:cubicBezTo>
                  <a:pt x="3592" y="8223"/>
                  <a:pt x="3435" y="8444"/>
                  <a:pt x="3435" y="8664"/>
                </a:cubicBezTo>
                <a:lnTo>
                  <a:pt x="3435" y="11815"/>
                </a:lnTo>
                <a:lnTo>
                  <a:pt x="2616" y="11815"/>
                </a:lnTo>
                <a:lnTo>
                  <a:pt x="2616" y="2458"/>
                </a:lnTo>
                <a:close/>
                <a:moveTo>
                  <a:pt x="11815" y="9074"/>
                </a:moveTo>
                <a:lnTo>
                  <a:pt x="11815" y="11815"/>
                </a:lnTo>
                <a:lnTo>
                  <a:pt x="10839" y="11815"/>
                </a:lnTo>
                <a:lnTo>
                  <a:pt x="10839" y="9074"/>
                </a:lnTo>
                <a:close/>
                <a:moveTo>
                  <a:pt x="2994" y="0"/>
                </a:moveTo>
                <a:cubicBezTo>
                  <a:pt x="2773" y="0"/>
                  <a:pt x="2616" y="190"/>
                  <a:pt x="2616" y="410"/>
                </a:cubicBezTo>
                <a:lnTo>
                  <a:pt x="2616" y="1670"/>
                </a:lnTo>
                <a:lnTo>
                  <a:pt x="2206" y="1670"/>
                </a:lnTo>
                <a:cubicBezTo>
                  <a:pt x="1986" y="1670"/>
                  <a:pt x="1765" y="1859"/>
                  <a:pt x="1765" y="2080"/>
                </a:cubicBezTo>
                <a:lnTo>
                  <a:pt x="1765" y="8318"/>
                </a:lnTo>
                <a:lnTo>
                  <a:pt x="410" y="8318"/>
                </a:lnTo>
                <a:cubicBezTo>
                  <a:pt x="158" y="8318"/>
                  <a:pt x="1" y="8507"/>
                  <a:pt x="1" y="8727"/>
                </a:cubicBezTo>
                <a:lnTo>
                  <a:pt x="1" y="12319"/>
                </a:lnTo>
                <a:cubicBezTo>
                  <a:pt x="1" y="12571"/>
                  <a:pt x="190" y="12760"/>
                  <a:pt x="410" y="12760"/>
                </a:cubicBezTo>
                <a:lnTo>
                  <a:pt x="12256" y="12760"/>
                </a:lnTo>
                <a:cubicBezTo>
                  <a:pt x="12477" y="12760"/>
                  <a:pt x="12634" y="12571"/>
                  <a:pt x="12634" y="12319"/>
                </a:cubicBezTo>
                <a:lnTo>
                  <a:pt x="12634" y="8664"/>
                </a:lnTo>
                <a:cubicBezTo>
                  <a:pt x="12634" y="8444"/>
                  <a:pt x="12445" y="8223"/>
                  <a:pt x="12225" y="8223"/>
                </a:cubicBezTo>
                <a:lnTo>
                  <a:pt x="10839" y="8223"/>
                </a:lnTo>
                <a:lnTo>
                  <a:pt x="10839" y="2017"/>
                </a:lnTo>
                <a:cubicBezTo>
                  <a:pt x="10839" y="1765"/>
                  <a:pt x="10650" y="1576"/>
                  <a:pt x="10429" y="1576"/>
                </a:cubicBezTo>
                <a:lnTo>
                  <a:pt x="10019" y="1576"/>
                </a:lnTo>
                <a:lnTo>
                  <a:pt x="10019" y="410"/>
                </a:lnTo>
                <a:cubicBezTo>
                  <a:pt x="10019" y="158"/>
                  <a:pt x="9799" y="0"/>
                  <a:pt x="9610" y="0"/>
                </a:cubicBezTo>
                <a:close/>
              </a:path>
            </a:pathLst>
          </a:custGeom>
          <a:solidFill>
            <a:schemeClr val="tx1"/>
          </a:solidFill>
          <a:ln>
            <a:solidFill>
              <a:schemeClr val="tx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8" name="Graphique 47" descr="Liste de contrôle avec un remplissage uni">
            <a:extLst>
              <a:ext uri="{FF2B5EF4-FFF2-40B4-BE49-F238E27FC236}">
                <a16:creationId xmlns:a16="http://schemas.microsoft.com/office/drawing/2014/main" id="{9892EC73-1D02-B39E-A99A-57D2BE1D1D9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643051" y="4447522"/>
            <a:ext cx="455587" cy="455587"/>
          </a:xfrm>
          <a:prstGeom prst="rect">
            <a:avLst/>
          </a:prstGeom>
        </p:spPr>
      </p:pic>
      <p:sp>
        <p:nvSpPr>
          <p:cNvPr id="49" name="Google Shape;1038;p38">
            <a:extLst>
              <a:ext uri="{FF2B5EF4-FFF2-40B4-BE49-F238E27FC236}">
                <a16:creationId xmlns:a16="http://schemas.microsoft.com/office/drawing/2014/main" id="{EFA49E88-2B4C-9B50-0423-D527CB3C2D9F}"/>
              </a:ext>
            </a:extLst>
          </p:cNvPr>
          <p:cNvSpPr/>
          <p:nvPr/>
        </p:nvSpPr>
        <p:spPr>
          <a:xfrm>
            <a:off x="697427" y="5771889"/>
            <a:ext cx="346834" cy="349990"/>
          </a:xfrm>
          <a:custGeom>
            <a:avLst/>
            <a:gdLst/>
            <a:ahLst/>
            <a:cxnLst/>
            <a:rect l="l" t="t" r="r" b="b"/>
            <a:pathLst>
              <a:path w="11879" h="11878" extrusionOk="0">
                <a:moveTo>
                  <a:pt x="5892" y="693"/>
                </a:moveTo>
                <a:cubicBezTo>
                  <a:pt x="6302" y="693"/>
                  <a:pt x="6617" y="1008"/>
                  <a:pt x="6617" y="1418"/>
                </a:cubicBezTo>
                <a:cubicBezTo>
                  <a:pt x="6617" y="1796"/>
                  <a:pt x="6302" y="2111"/>
                  <a:pt x="5892" y="2111"/>
                </a:cubicBezTo>
                <a:cubicBezTo>
                  <a:pt x="5514" y="2111"/>
                  <a:pt x="5199" y="1796"/>
                  <a:pt x="5199" y="1418"/>
                </a:cubicBezTo>
                <a:cubicBezTo>
                  <a:pt x="5231" y="1008"/>
                  <a:pt x="5546" y="693"/>
                  <a:pt x="5892" y="693"/>
                </a:cubicBezTo>
                <a:close/>
                <a:moveTo>
                  <a:pt x="5892" y="2741"/>
                </a:moveTo>
                <a:cubicBezTo>
                  <a:pt x="6837" y="2741"/>
                  <a:pt x="7625" y="3529"/>
                  <a:pt x="7625" y="4505"/>
                </a:cubicBezTo>
                <a:lnTo>
                  <a:pt x="7625" y="5545"/>
                </a:lnTo>
                <a:lnTo>
                  <a:pt x="4159" y="5545"/>
                </a:lnTo>
                <a:lnTo>
                  <a:pt x="4159" y="4505"/>
                </a:lnTo>
                <a:cubicBezTo>
                  <a:pt x="4159" y="3529"/>
                  <a:pt x="4947" y="2741"/>
                  <a:pt x="5892" y="2741"/>
                </a:cubicBezTo>
                <a:close/>
                <a:moveTo>
                  <a:pt x="8381" y="5104"/>
                </a:moveTo>
                <a:cubicBezTo>
                  <a:pt x="9326" y="5356"/>
                  <a:pt x="9767" y="5703"/>
                  <a:pt x="9767" y="5892"/>
                </a:cubicBezTo>
                <a:cubicBezTo>
                  <a:pt x="9767" y="6238"/>
                  <a:pt x="8381" y="6931"/>
                  <a:pt x="5955" y="6931"/>
                </a:cubicBezTo>
                <a:cubicBezTo>
                  <a:pt x="5898" y="6932"/>
                  <a:pt x="5842" y="6932"/>
                  <a:pt x="5787" y="6932"/>
                </a:cubicBezTo>
                <a:cubicBezTo>
                  <a:pt x="3434" y="6932"/>
                  <a:pt x="2112" y="6292"/>
                  <a:pt x="2112" y="5892"/>
                </a:cubicBezTo>
                <a:cubicBezTo>
                  <a:pt x="2112" y="5703"/>
                  <a:pt x="2553" y="5388"/>
                  <a:pt x="3498" y="5104"/>
                </a:cubicBezTo>
                <a:lnTo>
                  <a:pt x="3498" y="5892"/>
                </a:lnTo>
                <a:cubicBezTo>
                  <a:pt x="3498" y="6081"/>
                  <a:pt x="3655" y="6238"/>
                  <a:pt x="3844" y="6238"/>
                </a:cubicBezTo>
                <a:lnTo>
                  <a:pt x="8034" y="6238"/>
                </a:lnTo>
                <a:cubicBezTo>
                  <a:pt x="8223" y="6238"/>
                  <a:pt x="8381" y="6081"/>
                  <a:pt x="8381" y="5892"/>
                </a:cubicBezTo>
                <a:lnTo>
                  <a:pt x="8381" y="5104"/>
                </a:lnTo>
                <a:close/>
                <a:moveTo>
                  <a:pt x="1765" y="10428"/>
                </a:moveTo>
                <a:cubicBezTo>
                  <a:pt x="2427" y="10428"/>
                  <a:pt x="2805" y="10680"/>
                  <a:pt x="2805" y="10775"/>
                </a:cubicBezTo>
                <a:cubicBezTo>
                  <a:pt x="2805" y="10869"/>
                  <a:pt x="2427" y="11121"/>
                  <a:pt x="1765" y="11121"/>
                </a:cubicBezTo>
                <a:cubicBezTo>
                  <a:pt x="1072" y="11121"/>
                  <a:pt x="694" y="10869"/>
                  <a:pt x="694" y="10775"/>
                </a:cubicBezTo>
                <a:cubicBezTo>
                  <a:pt x="694" y="10712"/>
                  <a:pt x="1072" y="10428"/>
                  <a:pt x="1765" y="10428"/>
                </a:cubicBezTo>
                <a:close/>
                <a:moveTo>
                  <a:pt x="5955" y="10428"/>
                </a:moveTo>
                <a:cubicBezTo>
                  <a:pt x="6617" y="10428"/>
                  <a:pt x="6963" y="10712"/>
                  <a:pt x="6963" y="10775"/>
                </a:cubicBezTo>
                <a:cubicBezTo>
                  <a:pt x="6963" y="10869"/>
                  <a:pt x="6617" y="11121"/>
                  <a:pt x="5955" y="11121"/>
                </a:cubicBezTo>
                <a:cubicBezTo>
                  <a:pt x="5262" y="11121"/>
                  <a:pt x="4915" y="10869"/>
                  <a:pt x="4915" y="10775"/>
                </a:cubicBezTo>
                <a:cubicBezTo>
                  <a:pt x="4915" y="10712"/>
                  <a:pt x="5262" y="10428"/>
                  <a:pt x="5955" y="10428"/>
                </a:cubicBezTo>
                <a:close/>
                <a:moveTo>
                  <a:pt x="10082" y="10428"/>
                </a:moveTo>
                <a:cubicBezTo>
                  <a:pt x="10775" y="10428"/>
                  <a:pt x="11153" y="10680"/>
                  <a:pt x="11153" y="10775"/>
                </a:cubicBezTo>
                <a:cubicBezTo>
                  <a:pt x="11153" y="10869"/>
                  <a:pt x="10775" y="11121"/>
                  <a:pt x="10082" y="11121"/>
                </a:cubicBezTo>
                <a:cubicBezTo>
                  <a:pt x="9421" y="11121"/>
                  <a:pt x="9043" y="10869"/>
                  <a:pt x="9043" y="10775"/>
                </a:cubicBezTo>
                <a:cubicBezTo>
                  <a:pt x="9043" y="10712"/>
                  <a:pt x="9421" y="10428"/>
                  <a:pt x="10082" y="10428"/>
                </a:cubicBezTo>
                <a:close/>
                <a:moveTo>
                  <a:pt x="5987" y="0"/>
                </a:moveTo>
                <a:cubicBezTo>
                  <a:pt x="5231" y="0"/>
                  <a:pt x="4600" y="630"/>
                  <a:pt x="4600" y="1355"/>
                </a:cubicBezTo>
                <a:cubicBezTo>
                  <a:pt x="4600" y="1733"/>
                  <a:pt x="4726" y="2016"/>
                  <a:pt x="4947" y="2300"/>
                </a:cubicBezTo>
                <a:cubicBezTo>
                  <a:pt x="4159" y="2710"/>
                  <a:pt x="3624" y="3497"/>
                  <a:pt x="3561" y="4442"/>
                </a:cubicBezTo>
                <a:cubicBezTo>
                  <a:pt x="2742" y="4631"/>
                  <a:pt x="1481" y="5072"/>
                  <a:pt x="1481" y="5923"/>
                </a:cubicBezTo>
                <a:cubicBezTo>
                  <a:pt x="1481" y="6679"/>
                  <a:pt x="2427" y="7120"/>
                  <a:pt x="3151" y="7309"/>
                </a:cubicBezTo>
                <a:lnTo>
                  <a:pt x="1954" y="9798"/>
                </a:lnTo>
                <a:lnTo>
                  <a:pt x="1828" y="9798"/>
                </a:lnTo>
                <a:cubicBezTo>
                  <a:pt x="851" y="9798"/>
                  <a:pt x="64" y="10239"/>
                  <a:pt x="64" y="10806"/>
                </a:cubicBezTo>
                <a:cubicBezTo>
                  <a:pt x="1" y="11373"/>
                  <a:pt x="725" y="11846"/>
                  <a:pt x="1765" y="11846"/>
                </a:cubicBezTo>
                <a:cubicBezTo>
                  <a:pt x="2679" y="11846"/>
                  <a:pt x="3498" y="11436"/>
                  <a:pt x="3498" y="10806"/>
                </a:cubicBezTo>
                <a:cubicBezTo>
                  <a:pt x="3498" y="10334"/>
                  <a:pt x="3057" y="10019"/>
                  <a:pt x="2584" y="9924"/>
                </a:cubicBezTo>
                <a:lnTo>
                  <a:pt x="3781" y="7498"/>
                </a:lnTo>
                <a:cubicBezTo>
                  <a:pt x="4317" y="7624"/>
                  <a:pt x="4947" y="7656"/>
                  <a:pt x="5577" y="7719"/>
                </a:cubicBezTo>
                <a:lnTo>
                  <a:pt x="5577" y="9830"/>
                </a:lnTo>
                <a:cubicBezTo>
                  <a:pt x="4947" y="9924"/>
                  <a:pt x="4222" y="10239"/>
                  <a:pt x="4222" y="10869"/>
                </a:cubicBezTo>
                <a:cubicBezTo>
                  <a:pt x="4222" y="11499"/>
                  <a:pt x="5041" y="11877"/>
                  <a:pt x="5955" y="11877"/>
                </a:cubicBezTo>
                <a:cubicBezTo>
                  <a:pt x="6837" y="11877"/>
                  <a:pt x="7688" y="11499"/>
                  <a:pt x="7688" y="10869"/>
                </a:cubicBezTo>
                <a:cubicBezTo>
                  <a:pt x="7688" y="10239"/>
                  <a:pt x="6932" y="9924"/>
                  <a:pt x="6302" y="9830"/>
                </a:cubicBezTo>
                <a:lnTo>
                  <a:pt x="6302" y="7719"/>
                </a:lnTo>
                <a:cubicBezTo>
                  <a:pt x="6932" y="7719"/>
                  <a:pt x="7562" y="7624"/>
                  <a:pt x="8097" y="7498"/>
                </a:cubicBezTo>
                <a:lnTo>
                  <a:pt x="9295" y="9924"/>
                </a:lnTo>
                <a:cubicBezTo>
                  <a:pt x="8822" y="10082"/>
                  <a:pt x="8381" y="10334"/>
                  <a:pt x="8381" y="10806"/>
                </a:cubicBezTo>
                <a:cubicBezTo>
                  <a:pt x="8381" y="11436"/>
                  <a:pt x="9200" y="11846"/>
                  <a:pt x="10114" y="11846"/>
                </a:cubicBezTo>
                <a:cubicBezTo>
                  <a:pt x="11090" y="11846"/>
                  <a:pt x="11878" y="11405"/>
                  <a:pt x="11878" y="10806"/>
                </a:cubicBezTo>
                <a:cubicBezTo>
                  <a:pt x="11878" y="10239"/>
                  <a:pt x="11153" y="9798"/>
                  <a:pt x="10114" y="9798"/>
                </a:cubicBezTo>
                <a:lnTo>
                  <a:pt x="9988" y="9798"/>
                </a:lnTo>
                <a:lnTo>
                  <a:pt x="8822" y="7309"/>
                </a:lnTo>
                <a:cubicBezTo>
                  <a:pt x="9515" y="7120"/>
                  <a:pt x="10460" y="6679"/>
                  <a:pt x="10460" y="5923"/>
                </a:cubicBezTo>
                <a:cubicBezTo>
                  <a:pt x="10460" y="5072"/>
                  <a:pt x="9200" y="4631"/>
                  <a:pt x="8381" y="4442"/>
                </a:cubicBezTo>
                <a:cubicBezTo>
                  <a:pt x="8350" y="3497"/>
                  <a:pt x="7782" y="2710"/>
                  <a:pt x="6995" y="2300"/>
                </a:cubicBezTo>
                <a:cubicBezTo>
                  <a:pt x="7247" y="2080"/>
                  <a:pt x="7341" y="1764"/>
                  <a:pt x="7341" y="1355"/>
                </a:cubicBezTo>
                <a:cubicBezTo>
                  <a:pt x="7341" y="630"/>
                  <a:pt x="6711" y="0"/>
                  <a:pt x="5987" y="0"/>
                </a:cubicBezTo>
                <a:close/>
              </a:path>
            </a:pathLst>
          </a:custGeom>
          <a:solidFill>
            <a:schemeClr val="tx1"/>
          </a:solidFill>
          <a:ln>
            <a:solidFill>
              <a:schemeClr val="tx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Google Shape;808;p32">
            <a:extLst>
              <a:ext uri="{FF2B5EF4-FFF2-40B4-BE49-F238E27FC236}">
                <a16:creationId xmlns:a16="http://schemas.microsoft.com/office/drawing/2014/main" id="{120A5D8E-5116-50F7-5A8F-C4252210C219}"/>
              </a:ext>
            </a:extLst>
          </p:cNvPr>
          <p:cNvSpPr/>
          <p:nvPr/>
        </p:nvSpPr>
        <p:spPr>
          <a:xfrm>
            <a:off x="753328" y="6166593"/>
            <a:ext cx="192910" cy="184494"/>
          </a:xfrm>
          <a:custGeom>
            <a:avLst/>
            <a:gdLst/>
            <a:ahLst/>
            <a:cxnLst/>
            <a:rect l="l" t="t" r="r" b="b"/>
            <a:pathLst>
              <a:path w="12635" h="12760" extrusionOk="0">
                <a:moveTo>
                  <a:pt x="9169" y="788"/>
                </a:moveTo>
                <a:lnTo>
                  <a:pt x="9169" y="1607"/>
                </a:lnTo>
                <a:lnTo>
                  <a:pt x="3403" y="1607"/>
                </a:lnTo>
                <a:lnTo>
                  <a:pt x="3403" y="788"/>
                </a:lnTo>
                <a:close/>
                <a:moveTo>
                  <a:pt x="1734" y="9074"/>
                </a:moveTo>
                <a:lnTo>
                  <a:pt x="1734" y="11815"/>
                </a:lnTo>
                <a:lnTo>
                  <a:pt x="788" y="11815"/>
                </a:lnTo>
                <a:lnTo>
                  <a:pt x="788" y="9074"/>
                </a:lnTo>
                <a:close/>
                <a:moveTo>
                  <a:pt x="5861" y="9074"/>
                </a:moveTo>
                <a:lnTo>
                  <a:pt x="5861" y="11815"/>
                </a:lnTo>
                <a:lnTo>
                  <a:pt x="4223" y="11815"/>
                </a:lnTo>
                <a:lnTo>
                  <a:pt x="4223" y="9074"/>
                </a:lnTo>
                <a:close/>
                <a:moveTo>
                  <a:pt x="8350" y="9074"/>
                </a:moveTo>
                <a:lnTo>
                  <a:pt x="8350" y="11815"/>
                </a:lnTo>
                <a:lnTo>
                  <a:pt x="6711" y="11815"/>
                </a:lnTo>
                <a:lnTo>
                  <a:pt x="6711" y="9074"/>
                </a:lnTo>
                <a:close/>
                <a:moveTo>
                  <a:pt x="10051" y="2458"/>
                </a:moveTo>
                <a:lnTo>
                  <a:pt x="10051" y="11815"/>
                </a:lnTo>
                <a:lnTo>
                  <a:pt x="9169" y="11815"/>
                </a:lnTo>
                <a:lnTo>
                  <a:pt x="9169" y="8664"/>
                </a:lnTo>
                <a:cubicBezTo>
                  <a:pt x="9169" y="8444"/>
                  <a:pt x="8980" y="8223"/>
                  <a:pt x="8791" y="8223"/>
                </a:cubicBezTo>
                <a:lnTo>
                  <a:pt x="3813" y="8223"/>
                </a:lnTo>
                <a:cubicBezTo>
                  <a:pt x="3592" y="8223"/>
                  <a:pt x="3435" y="8444"/>
                  <a:pt x="3435" y="8664"/>
                </a:cubicBezTo>
                <a:lnTo>
                  <a:pt x="3435" y="11815"/>
                </a:lnTo>
                <a:lnTo>
                  <a:pt x="2616" y="11815"/>
                </a:lnTo>
                <a:lnTo>
                  <a:pt x="2616" y="2458"/>
                </a:lnTo>
                <a:close/>
                <a:moveTo>
                  <a:pt x="11815" y="9074"/>
                </a:moveTo>
                <a:lnTo>
                  <a:pt x="11815" y="11815"/>
                </a:lnTo>
                <a:lnTo>
                  <a:pt x="10839" y="11815"/>
                </a:lnTo>
                <a:lnTo>
                  <a:pt x="10839" y="9074"/>
                </a:lnTo>
                <a:close/>
                <a:moveTo>
                  <a:pt x="2994" y="0"/>
                </a:moveTo>
                <a:cubicBezTo>
                  <a:pt x="2773" y="0"/>
                  <a:pt x="2616" y="190"/>
                  <a:pt x="2616" y="410"/>
                </a:cubicBezTo>
                <a:lnTo>
                  <a:pt x="2616" y="1670"/>
                </a:lnTo>
                <a:lnTo>
                  <a:pt x="2206" y="1670"/>
                </a:lnTo>
                <a:cubicBezTo>
                  <a:pt x="1986" y="1670"/>
                  <a:pt x="1765" y="1859"/>
                  <a:pt x="1765" y="2080"/>
                </a:cubicBezTo>
                <a:lnTo>
                  <a:pt x="1765" y="8318"/>
                </a:lnTo>
                <a:lnTo>
                  <a:pt x="410" y="8318"/>
                </a:lnTo>
                <a:cubicBezTo>
                  <a:pt x="158" y="8318"/>
                  <a:pt x="1" y="8507"/>
                  <a:pt x="1" y="8727"/>
                </a:cubicBezTo>
                <a:lnTo>
                  <a:pt x="1" y="12319"/>
                </a:lnTo>
                <a:cubicBezTo>
                  <a:pt x="1" y="12571"/>
                  <a:pt x="190" y="12760"/>
                  <a:pt x="410" y="12760"/>
                </a:cubicBezTo>
                <a:lnTo>
                  <a:pt x="12256" y="12760"/>
                </a:lnTo>
                <a:cubicBezTo>
                  <a:pt x="12477" y="12760"/>
                  <a:pt x="12634" y="12571"/>
                  <a:pt x="12634" y="12319"/>
                </a:cubicBezTo>
                <a:lnTo>
                  <a:pt x="12634" y="8664"/>
                </a:lnTo>
                <a:cubicBezTo>
                  <a:pt x="12634" y="8444"/>
                  <a:pt x="12445" y="8223"/>
                  <a:pt x="12225" y="8223"/>
                </a:cubicBezTo>
                <a:lnTo>
                  <a:pt x="10839" y="8223"/>
                </a:lnTo>
                <a:lnTo>
                  <a:pt x="10839" y="2017"/>
                </a:lnTo>
                <a:cubicBezTo>
                  <a:pt x="10839" y="1765"/>
                  <a:pt x="10650" y="1576"/>
                  <a:pt x="10429" y="1576"/>
                </a:cubicBezTo>
                <a:lnTo>
                  <a:pt x="10019" y="1576"/>
                </a:lnTo>
                <a:lnTo>
                  <a:pt x="10019" y="410"/>
                </a:lnTo>
                <a:cubicBezTo>
                  <a:pt x="10019" y="158"/>
                  <a:pt x="9799" y="0"/>
                  <a:pt x="9610" y="0"/>
                </a:cubicBezTo>
                <a:close/>
              </a:path>
            </a:pathLst>
          </a:custGeom>
          <a:solidFill>
            <a:schemeClr val="tx1"/>
          </a:solidFill>
          <a:ln>
            <a:solidFill>
              <a:schemeClr val="tx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Google Shape;808;p32">
            <a:extLst>
              <a:ext uri="{FF2B5EF4-FFF2-40B4-BE49-F238E27FC236}">
                <a16:creationId xmlns:a16="http://schemas.microsoft.com/office/drawing/2014/main" id="{05E70AE8-7F4E-4D4A-DA98-484BE37E367D}"/>
              </a:ext>
            </a:extLst>
          </p:cNvPr>
          <p:cNvSpPr/>
          <p:nvPr/>
        </p:nvSpPr>
        <p:spPr>
          <a:xfrm>
            <a:off x="905728" y="6166593"/>
            <a:ext cx="192910" cy="184494"/>
          </a:xfrm>
          <a:custGeom>
            <a:avLst/>
            <a:gdLst/>
            <a:ahLst/>
            <a:cxnLst/>
            <a:rect l="l" t="t" r="r" b="b"/>
            <a:pathLst>
              <a:path w="12635" h="12760" extrusionOk="0">
                <a:moveTo>
                  <a:pt x="9169" y="788"/>
                </a:moveTo>
                <a:lnTo>
                  <a:pt x="9169" y="1607"/>
                </a:lnTo>
                <a:lnTo>
                  <a:pt x="3403" y="1607"/>
                </a:lnTo>
                <a:lnTo>
                  <a:pt x="3403" y="788"/>
                </a:lnTo>
                <a:close/>
                <a:moveTo>
                  <a:pt x="1734" y="9074"/>
                </a:moveTo>
                <a:lnTo>
                  <a:pt x="1734" y="11815"/>
                </a:lnTo>
                <a:lnTo>
                  <a:pt x="788" y="11815"/>
                </a:lnTo>
                <a:lnTo>
                  <a:pt x="788" y="9074"/>
                </a:lnTo>
                <a:close/>
                <a:moveTo>
                  <a:pt x="5861" y="9074"/>
                </a:moveTo>
                <a:lnTo>
                  <a:pt x="5861" y="11815"/>
                </a:lnTo>
                <a:lnTo>
                  <a:pt x="4223" y="11815"/>
                </a:lnTo>
                <a:lnTo>
                  <a:pt x="4223" y="9074"/>
                </a:lnTo>
                <a:close/>
                <a:moveTo>
                  <a:pt x="8350" y="9074"/>
                </a:moveTo>
                <a:lnTo>
                  <a:pt x="8350" y="11815"/>
                </a:lnTo>
                <a:lnTo>
                  <a:pt x="6711" y="11815"/>
                </a:lnTo>
                <a:lnTo>
                  <a:pt x="6711" y="9074"/>
                </a:lnTo>
                <a:close/>
                <a:moveTo>
                  <a:pt x="10051" y="2458"/>
                </a:moveTo>
                <a:lnTo>
                  <a:pt x="10051" y="11815"/>
                </a:lnTo>
                <a:lnTo>
                  <a:pt x="9169" y="11815"/>
                </a:lnTo>
                <a:lnTo>
                  <a:pt x="9169" y="8664"/>
                </a:lnTo>
                <a:cubicBezTo>
                  <a:pt x="9169" y="8444"/>
                  <a:pt x="8980" y="8223"/>
                  <a:pt x="8791" y="8223"/>
                </a:cubicBezTo>
                <a:lnTo>
                  <a:pt x="3813" y="8223"/>
                </a:lnTo>
                <a:cubicBezTo>
                  <a:pt x="3592" y="8223"/>
                  <a:pt x="3435" y="8444"/>
                  <a:pt x="3435" y="8664"/>
                </a:cubicBezTo>
                <a:lnTo>
                  <a:pt x="3435" y="11815"/>
                </a:lnTo>
                <a:lnTo>
                  <a:pt x="2616" y="11815"/>
                </a:lnTo>
                <a:lnTo>
                  <a:pt x="2616" y="2458"/>
                </a:lnTo>
                <a:close/>
                <a:moveTo>
                  <a:pt x="11815" y="9074"/>
                </a:moveTo>
                <a:lnTo>
                  <a:pt x="11815" y="11815"/>
                </a:lnTo>
                <a:lnTo>
                  <a:pt x="10839" y="11815"/>
                </a:lnTo>
                <a:lnTo>
                  <a:pt x="10839" y="9074"/>
                </a:lnTo>
                <a:close/>
                <a:moveTo>
                  <a:pt x="2994" y="0"/>
                </a:moveTo>
                <a:cubicBezTo>
                  <a:pt x="2773" y="0"/>
                  <a:pt x="2616" y="190"/>
                  <a:pt x="2616" y="410"/>
                </a:cubicBezTo>
                <a:lnTo>
                  <a:pt x="2616" y="1670"/>
                </a:lnTo>
                <a:lnTo>
                  <a:pt x="2206" y="1670"/>
                </a:lnTo>
                <a:cubicBezTo>
                  <a:pt x="1986" y="1670"/>
                  <a:pt x="1765" y="1859"/>
                  <a:pt x="1765" y="2080"/>
                </a:cubicBezTo>
                <a:lnTo>
                  <a:pt x="1765" y="8318"/>
                </a:lnTo>
                <a:lnTo>
                  <a:pt x="410" y="8318"/>
                </a:lnTo>
                <a:cubicBezTo>
                  <a:pt x="158" y="8318"/>
                  <a:pt x="1" y="8507"/>
                  <a:pt x="1" y="8727"/>
                </a:cubicBezTo>
                <a:lnTo>
                  <a:pt x="1" y="12319"/>
                </a:lnTo>
                <a:cubicBezTo>
                  <a:pt x="1" y="12571"/>
                  <a:pt x="190" y="12760"/>
                  <a:pt x="410" y="12760"/>
                </a:cubicBezTo>
                <a:lnTo>
                  <a:pt x="12256" y="12760"/>
                </a:lnTo>
                <a:cubicBezTo>
                  <a:pt x="12477" y="12760"/>
                  <a:pt x="12634" y="12571"/>
                  <a:pt x="12634" y="12319"/>
                </a:cubicBezTo>
                <a:lnTo>
                  <a:pt x="12634" y="8664"/>
                </a:lnTo>
                <a:cubicBezTo>
                  <a:pt x="12634" y="8444"/>
                  <a:pt x="12445" y="8223"/>
                  <a:pt x="12225" y="8223"/>
                </a:cubicBezTo>
                <a:lnTo>
                  <a:pt x="10839" y="8223"/>
                </a:lnTo>
                <a:lnTo>
                  <a:pt x="10839" y="2017"/>
                </a:lnTo>
                <a:cubicBezTo>
                  <a:pt x="10839" y="1765"/>
                  <a:pt x="10650" y="1576"/>
                  <a:pt x="10429" y="1576"/>
                </a:cubicBezTo>
                <a:lnTo>
                  <a:pt x="10019" y="1576"/>
                </a:lnTo>
                <a:lnTo>
                  <a:pt x="10019" y="410"/>
                </a:lnTo>
                <a:cubicBezTo>
                  <a:pt x="10019" y="158"/>
                  <a:pt x="9799" y="0"/>
                  <a:pt x="9610" y="0"/>
                </a:cubicBezTo>
                <a:close/>
              </a:path>
            </a:pathLst>
          </a:custGeom>
          <a:solidFill>
            <a:schemeClr val="tx1"/>
          </a:solidFill>
          <a:ln>
            <a:solidFill>
              <a:schemeClr val="tx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Google Shape;1005;p38">
            <a:extLst>
              <a:ext uri="{FF2B5EF4-FFF2-40B4-BE49-F238E27FC236}">
                <a16:creationId xmlns:a16="http://schemas.microsoft.com/office/drawing/2014/main" id="{4B4A2B0F-C285-D75F-13B2-A841692B77C2}"/>
              </a:ext>
            </a:extLst>
          </p:cNvPr>
          <p:cNvSpPr/>
          <p:nvPr/>
        </p:nvSpPr>
        <p:spPr>
          <a:xfrm>
            <a:off x="630702" y="2175849"/>
            <a:ext cx="457211" cy="457196"/>
          </a:xfrm>
          <a:custGeom>
            <a:avLst/>
            <a:gdLst/>
            <a:ahLst/>
            <a:cxnLst/>
            <a:rect l="l" t="t" r="r" b="b"/>
            <a:pathLst>
              <a:path w="11815" h="11846" extrusionOk="0">
                <a:moveTo>
                  <a:pt x="5829" y="693"/>
                </a:moveTo>
                <a:cubicBezTo>
                  <a:pt x="6238" y="693"/>
                  <a:pt x="6553" y="1008"/>
                  <a:pt x="6553" y="1418"/>
                </a:cubicBezTo>
                <a:cubicBezTo>
                  <a:pt x="6553" y="1796"/>
                  <a:pt x="6238" y="2111"/>
                  <a:pt x="5829" y="2111"/>
                </a:cubicBezTo>
                <a:cubicBezTo>
                  <a:pt x="5451" y="2111"/>
                  <a:pt x="5136" y="1796"/>
                  <a:pt x="5136" y="1418"/>
                </a:cubicBezTo>
                <a:cubicBezTo>
                  <a:pt x="5136" y="1008"/>
                  <a:pt x="5482" y="693"/>
                  <a:pt x="5829" y="693"/>
                </a:cubicBezTo>
                <a:close/>
                <a:moveTo>
                  <a:pt x="5829" y="2773"/>
                </a:moveTo>
                <a:cubicBezTo>
                  <a:pt x="6774" y="2773"/>
                  <a:pt x="7562" y="3560"/>
                  <a:pt x="7562" y="4568"/>
                </a:cubicBezTo>
                <a:lnTo>
                  <a:pt x="7562" y="4915"/>
                </a:lnTo>
                <a:lnTo>
                  <a:pt x="4096" y="4915"/>
                </a:lnTo>
                <a:lnTo>
                  <a:pt x="4096" y="4568"/>
                </a:lnTo>
                <a:cubicBezTo>
                  <a:pt x="4096" y="3560"/>
                  <a:pt x="4884" y="2773"/>
                  <a:pt x="5829" y="2773"/>
                </a:cubicBezTo>
                <a:close/>
                <a:moveTo>
                  <a:pt x="2363" y="6963"/>
                </a:moveTo>
                <a:cubicBezTo>
                  <a:pt x="2773" y="6963"/>
                  <a:pt x="3088" y="7278"/>
                  <a:pt x="3088" y="7656"/>
                </a:cubicBezTo>
                <a:cubicBezTo>
                  <a:pt x="3088" y="8065"/>
                  <a:pt x="2773" y="8380"/>
                  <a:pt x="2363" y="8380"/>
                </a:cubicBezTo>
                <a:cubicBezTo>
                  <a:pt x="1985" y="8380"/>
                  <a:pt x="1670" y="8065"/>
                  <a:pt x="1670" y="7656"/>
                </a:cubicBezTo>
                <a:cubicBezTo>
                  <a:pt x="1670" y="7278"/>
                  <a:pt x="1985" y="6963"/>
                  <a:pt x="2363" y="6963"/>
                </a:cubicBezTo>
                <a:close/>
                <a:moveTo>
                  <a:pt x="9357" y="6963"/>
                </a:moveTo>
                <a:cubicBezTo>
                  <a:pt x="9735" y="6963"/>
                  <a:pt x="10050" y="7278"/>
                  <a:pt x="10050" y="7656"/>
                </a:cubicBezTo>
                <a:cubicBezTo>
                  <a:pt x="10050" y="8065"/>
                  <a:pt x="9735" y="8380"/>
                  <a:pt x="9357" y="8380"/>
                </a:cubicBezTo>
                <a:cubicBezTo>
                  <a:pt x="8948" y="8380"/>
                  <a:pt x="8633" y="8065"/>
                  <a:pt x="8633" y="7656"/>
                </a:cubicBezTo>
                <a:cubicBezTo>
                  <a:pt x="8633" y="7278"/>
                  <a:pt x="8948" y="6963"/>
                  <a:pt x="9357" y="6963"/>
                </a:cubicBezTo>
                <a:close/>
                <a:moveTo>
                  <a:pt x="2363" y="9042"/>
                </a:moveTo>
                <a:cubicBezTo>
                  <a:pt x="3308" y="9042"/>
                  <a:pt x="4096" y="9830"/>
                  <a:pt x="4096" y="10806"/>
                </a:cubicBezTo>
                <a:lnTo>
                  <a:pt x="4096" y="11184"/>
                </a:lnTo>
                <a:lnTo>
                  <a:pt x="630" y="11184"/>
                </a:lnTo>
                <a:lnTo>
                  <a:pt x="630" y="10806"/>
                </a:lnTo>
                <a:cubicBezTo>
                  <a:pt x="630" y="9830"/>
                  <a:pt x="1418" y="9042"/>
                  <a:pt x="2363" y="9042"/>
                </a:cubicBezTo>
                <a:close/>
                <a:moveTo>
                  <a:pt x="9357" y="9042"/>
                </a:moveTo>
                <a:cubicBezTo>
                  <a:pt x="10302" y="9042"/>
                  <a:pt x="11090" y="9830"/>
                  <a:pt x="11090" y="10806"/>
                </a:cubicBezTo>
                <a:lnTo>
                  <a:pt x="11090" y="11184"/>
                </a:lnTo>
                <a:lnTo>
                  <a:pt x="7625" y="11184"/>
                </a:lnTo>
                <a:lnTo>
                  <a:pt x="7625" y="10806"/>
                </a:lnTo>
                <a:cubicBezTo>
                  <a:pt x="7625" y="9830"/>
                  <a:pt x="8412" y="9042"/>
                  <a:pt x="9357" y="9042"/>
                </a:cubicBezTo>
                <a:close/>
                <a:moveTo>
                  <a:pt x="5892" y="0"/>
                </a:moveTo>
                <a:cubicBezTo>
                  <a:pt x="5136" y="0"/>
                  <a:pt x="4506" y="630"/>
                  <a:pt x="4506" y="1355"/>
                </a:cubicBezTo>
                <a:cubicBezTo>
                  <a:pt x="4506" y="1733"/>
                  <a:pt x="4632" y="2016"/>
                  <a:pt x="4852" y="2300"/>
                </a:cubicBezTo>
                <a:cubicBezTo>
                  <a:pt x="4033" y="2710"/>
                  <a:pt x="3466" y="3529"/>
                  <a:pt x="3466" y="4505"/>
                </a:cubicBezTo>
                <a:lnTo>
                  <a:pt x="3466" y="5230"/>
                </a:lnTo>
                <a:cubicBezTo>
                  <a:pt x="3466" y="5419"/>
                  <a:pt x="3623" y="5577"/>
                  <a:pt x="3844" y="5577"/>
                </a:cubicBezTo>
                <a:lnTo>
                  <a:pt x="5577" y="5577"/>
                </a:lnTo>
                <a:lnTo>
                  <a:pt x="5577" y="7152"/>
                </a:lnTo>
                <a:lnTo>
                  <a:pt x="3875" y="8822"/>
                </a:lnTo>
                <a:cubicBezTo>
                  <a:pt x="3749" y="8696"/>
                  <a:pt x="3592" y="8601"/>
                  <a:pt x="3434" y="8569"/>
                </a:cubicBezTo>
                <a:cubicBezTo>
                  <a:pt x="3686" y="8349"/>
                  <a:pt x="3781" y="8034"/>
                  <a:pt x="3781" y="7624"/>
                </a:cubicBezTo>
                <a:cubicBezTo>
                  <a:pt x="3781" y="6868"/>
                  <a:pt x="3151" y="6238"/>
                  <a:pt x="2426" y="6238"/>
                </a:cubicBezTo>
                <a:cubicBezTo>
                  <a:pt x="1670" y="6238"/>
                  <a:pt x="1040" y="6868"/>
                  <a:pt x="1040" y="7624"/>
                </a:cubicBezTo>
                <a:cubicBezTo>
                  <a:pt x="1040" y="7971"/>
                  <a:pt x="1166" y="8286"/>
                  <a:pt x="1387" y="8569"/>
                </a:cubicBezTo>
                <a:cubicBezTo>
                  <a:pt x="567" y="8979"/>
                  <a:pt x="0" y="9798"/>
                  <a:pt x="0" y="10775"/>
                </a:cubicBezTo>
                <a:lnTo>
                  <a:pt x="0" y="11499"/>
                </a:lnTo>
                <a:cubicBezTo>
                  <a:pt x="0" y="11688"/>
                  <a:pt x="158" y="11846"/>
                  <a:pt x="378" y="11846"/>
                </a:cubicBezTo>
                <a:lnTo>
                  <a:pt x="4474" y="11846"/>
                </a:lnTo>
                <a:cubicBezTo>
                  <a:pt x="4663" y="11846"/>
                  <a:pt x="4821" y="11688"/>
                  <a:pt x="4821" y="11499"/>
                </a:cubicBezTo>
                <a:lnTo>
                  <a:pt x="4821" y="10775"/>
                </a:lnTo>
                <a:cubicBezTo>
                  <a:pt x="4821" y="10239"/>
                  <a:pt x="4632" y="9704"/>
                  <a:pt x="4348" y="9326"/>
                </a:cubicBezTo>
                <a:lnTo>
                  <a:pt x="5860" y="7782"/>
                </a:lnTo>
                <a:lnTo>
                  <a:pt x="7404" y="9326"/>
                </a:lnTo>
                <a:cubicBezTo>
                  <a:pt x="7089" y="9704"/>
                  <a:pt x="6931" y="10239"/>
                  <a:pt x="6931" y="10775"/>
                </a:cubicBezTo>
                <a:lnTo>
                  <a:pt x="6931" y="11499"/>
                </a:lnTo>
                <a:cubicBezTo>
                  <a:pt x="6931" y="11688"/>
                  <a:pt x="7089" y="11846"/>
                  <a:pt x="7309" y="11846"/>
                </a:cubicBezTo>
                <a:lnTo>
                  <a:pt x="11468" y="11846"/>
                </a:lnTo>
                <a:cubicBezTo>
                  <a:pt x="11657" y="11846"/>
                  <a:pt x="11815" y="11688"/>
                  <a:pt x="11815" y="11499"/>
                </a:cubicBezTo>
                <a:lnTo>
                  <a:pt x="11815" y="10775"/>
                </a:lnTo>
                <a:cubicBezTo>
                  <a:pt x="11783" y="9830"/>
                  <a:pt x="11185" y="8979"/>
                  <a:pt x="10365" y="8569"/>
                </a:cubicBezTo>
                <a:cubicBezTo>
                  <a:pt x="10586" y="8349"/>
                  <a:pt x="10712" y="8034"/>
                  <a:pt x="10712" y="7624"/>
                </a:cubicBezTo>
                <a:cubicBezTo>
                  <a:pt x="10712" y="6868"/>
                  <a:pt x="10082" y="6238"/>
                  <a:pt x="9357" y="6238"/>
                </a:cubicBezTo>
                <a:cubicBezTo>
                  <a:pt x="8601" y="6238"/>
                  <a:pt x="7971" y="6868"/>
                  <a:pt x="7971" y="7624"/>
                </a:cubicBezTo>
                <a:cubicBezTo>
                  <a:pt x="7971" y="7971"/>
                  <a:pt x="8097" y="8286"/>
                  <a:pt x="8318" y="8569"/>
                </a:cubicBezTo>
                <a:cubicBezTo>
                  <a:pt x="8160" y="8664"/>
                  <a:pt x="8034" y="8727"/>
                  <a:pt x="7877" y="8822"/>
                </a:cubicBezTo>
                <a:lnTo>
                  <a:pt x="6207" y="7152"/>
                </a:lnTo>
                <a:lnTo>
                  <a:pt x="6207" y="5577"/>
                </a:lnTo>
                <a:lnTo>
                  <a:pt x="7940" y="5577"/>
                </a:lnTo>
                <a:cubicBezTo>
                  <a:pt x="8129" y="5577"/>
                  <a:pt x="8286" y="5419"/>
                  <a:pt x="8286" y="5230"/>
                </a:cubicBezTo>
                <a:lnTo>
                  <a:pt x="8286" y="4505"/>
                </a:lnTo>
                <a:cubicBezTo>
                  <a:pt x="8286" y="3529"/>
                  <a:pt x="7688" y="2710"/>
                  <a:pt x="6900" y="2300"/>
                </a:cubicBezTo>
                <a:cubicBezTo>
                  <a:pt x="7152" y="2080"/>
                  <a:pt x="7246" y="1764"/>
                  <a:pt x="7246" y="1355"/>
                </a:cubicBezTo>
                <a:cubicBezTo>
                  <a:pt x="7246" y="630"/>
                  <a:pt x="6616" y="0"/>
                  <a:pt x="5892" y="0"/>
                </a:cubicBezTo>
                <a:close/>
              </a:path>
            </a:pathLst>
          </a:custGeom>
          <a:solidFill>
            <a:schemeClr val="bg1"/>
          </a:solidFill>
          <a:ln>
            <a:solidFill>
              <a:schemeClr val="bg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Google Shape;598;p28">
            <a:extLst>
              <a:ext uri="{FF2B5EF4-FFF2-40B4-BE49-F238E27FC236}">
                <a16:creationId xmlns:a16="http://schemas.microsoft.com/office/drawing/2014/main" id="{8EFE8F6D-0D6F-10B9-DBBB-3784E7361614}"/>
              </a:ext>
            </a:extLst>
          </p:cNvPr>
          <p:cNvSpPr/>
          <p:nvPr/>
        </p:nvSpPr>
        <p:spPr>
          <a:xfrm>
            <a:off x="633526" y="3073403"/>
            <a:ext cx="457179" cy="457181"/>
          </a:xfrm>
          <a:custGeom>
            <a:avLst/>
            <a:gdLst/>
            <a:ahLst/>
            <a:cxnLst/>
            <a:rect l="l" t="t" r="r" b="b"/>
            <a:pathLst>
              <a:path w="19329" h="19325" extrusionOk="0">
                <a:moveTo>
                  <a:pt x="9062" y="1229"/>
                </a:moveTo>
                <a:lnTo>
                  <a:pt x="9062" y="4539"/>
                </a:lnTo>
                <a:cubicBezTo>
                  <a:pt x="8470" y="4557"/>
                  <a:pt x="7885" y="4602"/>
                  <a:pt x="7311" y="4674"/>
                </a:cubicBezTo>
                <a:cubicBezTo>
                  <a:pt x="7223" y="4339"/>
                  <a:pt x="7036" y="4037"/>
                  <a:pt x="6773" y="3811"/>
                </a:cubicBezTo>
                <a:cubicBezTo>
                  <a:pt x="7392" y="2428"/>
                  <a:pt x="8211" y="1513"/>
                  <a:pt x="9062" y="1229"/>
                </a:cubicBezTo>
                <a:close/>
                <a:moveTo>
                  <a:pt x="10194" y="1226"/>
                </a:moveTo>
                <a:cubicBezTo>
                  <a:pt x="11278" y="1586"/>
                  <a:pt x="12272" y="2944"/>
                  <a:pt x="12912" y="4835"/>
                </a:cubicBezTo>
                <a:cubicBezTo>
                  <a:pt x="12015" y="4662"/>
                  <a:pt x="11106" y="4566"/>
                  <a:pt x="10194" y="4539"/>
                </a:cubicBezTo>
                <a:lnTo>
                  <a:pt x="10194" y="1226"/>
                </a:lnTo>
                <a:close/>
                <a:moveTo>
                  <a:pt x="5665" y="4530"/>
                </a:moveTo>
                <a:cubicBezTo>
                  <a:pt x="6170" y="4530"/>
                  <a:pt x="6423" y="5139"/>
                  <a:pt x="6067" y="5496"/>
                </a:cubicBezTo>
                <a:cubicBezTo>
                  <a:pt x="5950" y="5611"/>
                  <a:pt x="5808" y="5663"/>
                  <a:pt x="5669" y="5663"/>
                </a:cubicBezTo>
                <a:cubicBezTo>
                  <a:pt x="5378" y="5663"/>
                  <a:pt x="5101" y="5438"/>
                  <a:pt x="5101" y="5097"/>
                </a:cubicBezTo>
                <a:cubicBezTo>
                  <a:pt x="5101" y="4783"/>
                  <a:pt x="5351" y="4530"/>
                  <a:pt x="5665" y="4530"/>
                </a:cubicBezTo>
                <a:close/>
                <a:moveTo>
                  <a:pt x="6743" y="1643"/>
                </a:moveTo>
                <a:cubicBezTo>
                  <a:pt x="6363" y="2129"/>
                  <a:pt x="6019" y="2718"/>
                  <a:pt x="5717" y="3397"/>
                </a:cubicBezTo>
                <a:lnTo>
                  <a:pt x="5665" y="3397"/>
                </a:lnTo>
                <a:cubicBezTo>
                  <a:pt x="4578" y="3397"/>
                  <a:pt x="3769" y="4406"/>
                  <a:pt x="4008" y="5469"/>
                </a:cubicBezTo>
                <a:cubicBezTo>
                  <a:pt x="3075" y="5822"/>
                  <a:pt x="2277" y="6266"/>
                  <a:pt x="1646" y="6773"/>
                </a:cubicBezTo>
                <a:cubicBezTo>
                  <a:pt x="2507" y="4394"/>
                  <a:pt x="4373" y="2516"/>
                  <a:pt x="6743" y="1643"/>
                </a:cubicBezTo>
                <a:close/>
                <a:moveTo>
                  <a:pt x="12510" y="1631"/>
                </a:moveTo>
                <a:lnTo>
                  <a:pt x="12510" y="1631"/>
                </a:lnTo>
                <a:cubicBezTo>
                  <a:pt x="14926" y="2500"/>
                  <a:pt x="16828" y="4403"/>
                  <a:pt x="17698" y="6818"/>
                </a:cubicBezTo>
                <a:cubicBezTo>
                  <a:pt x="17269" y="6483"/>
                  <a:pt x="16810" y="6196"/>
                  <a:pt x="16327" y="5955"/>
                </a:cubicBezTo>
                <a:cubicBezTo>
                  <a:pt x="15645" y="5614"/>
                  <a:pt x="14932" y="5342"/>
                  <a:pt x="14195" y="5136"/>
                </a:cubicBezTo>
                <a:cubicBezTo>
                  <a:pt x="13933" y="4203"/>
                  <a:pt x="13585" y="3349"/>
                  <a:pt x="13169" y="2612"/>
                </a:cubicBezTo>
                <a:cubicBezTo>
                  <a:pt x="12975" y="2268"/>
                  <a:pt x="12755" y="1942"/>
                  <a:pt x="12510" y="1631"/>
                </a:cubicBezTo>
                <a:close/>
                <a:moveTo>
                  <a:pt x="4636" y="6444"/>
                </a:moveTo>
                <a:cubicBezTo>
                  <a:pt x="4684" y="6483"/>
                  <a:pt x="4738" y="6519"/>
                  <a:pt x="4793" y="6553"/>
                </a:cubicBezTo>
                <a:cubicBezTo>
                  <a:pt x="4651" y="7407"/>
                  <a:pt x="4566" y="8268"/>
                  <a:pt x="4542" y="9134"/>
                </a:cubicBezTo>
                <a:lnTo>
                  <a:pt x="1230" y="9134"/>
                </a:lnTo>
                <a:cubicBezTo>
                  <a:pt x="1568" y="8083"/>
                  <a:pt x="2821" y="7081"/>
                  <a:pt x="4636" y="6444"/>
                </a:cubicBezTo>
                <a:close/>
                <a:moveTo>
                  <a:pt x="9062" y="5674"/>
                </a:moveTo>
                <a:lnTo>
                  <a:pt x="9062" y="9134"/>
                </a:lnTo>
                <a:lnTo>
                  <a:pt x="5674" y="9134"/>
                </a:lnTo>
                <a:cubicBezTo>
                  <a:pt x="5698" y="8343"/>
                  <a:pt x="5774" y="7558"/>
                  <a:pt x="5904" y="6776"/>
                </a:cubicBezTo>
                <a:lnTo>
                  <a:pt x="5904" y="6779"/>
                </a:lnTo>
                <a:cubicBezTo>
                  <a:pt x="6462" y="6698"/>
                  <a:pt x="6949" y="6344"/>
                  <a:pt x="7196" y="5834"/>
                </a:cubicBezTo>
                <a:cubicBezTo>
                  <a:pt x="7815" y="5746"/>
                  <a:pt x="8437" y="5692"/>
                  <a:pt x="9062" y="5674"/>
                </a:cubicBezTo>
                <a:close/>
                <a:moveTo>
                  <a:pt x="10194" y="5671"/>
                </a:moveTo>
                <a:cubicBezTo>
                  <a:pt x="11227" y="5701"/>
                  <a:pt x="12257" y="5834"/>
                  <a:pt x="13265" y="6063"/>
                </a:cubicBezTo>
                <a:cubicBezTo>
                  <a:pt x="13422" y="6743"/>
                  <a:pt x="13534" y="7431"/>
                  <a:pt x="13597" y="8126"/>
                </a:cubicBezTo>
                <a:cubicBezTo>
                  <a:pt x="13144" y="8310"/>
                  <a:pt x="12794" y="8675"/>
                  <a:pt x="12631" y="9134"/>
                </a:cubicBezTo>
                <a:lnTo>
                  <a:pt x="10194" y="9134"/>
                </a:lnTo>
                <a:lnTo>
                  <a:pt x="10194" y="5671"/>
                </a:lnTo>
                <a:close/>
                <a:moveTo>
                  <a:pt x="14497" y="6417"/>
                </a:moveTo>
                <a:cubicBezTo>
                  <a:pt x="14950" y="6571"/>
                  <a:pt x="15391" y="6752"/>
                  <a:pt x="15817" y="6966"/>
                </a:cubicBezTo>
                <a:cubicBezTo>
                  <a:pt x="17037" y="7585"/>
                  <a:pt x="17837" y="8352"/>
                  <a:pt x="18099" y="9137"/>
                </a:cubicBezTo>
                <a:lnTo>
                  <a:pt x="15835" y="9134"/>
                </a:lnTo>
                <a:cubicBezTo>
                  <a:pt x="15654" y="8627"/>
                  <a:pt x="15243" y="8234"/>
                  <a:pt x="14730" y="8077"/>
                </a:cubicBezTo>
                <a:cubicBezTo>
                  <a:pt x="14678" y="7519"/>
                  <a:pt x="14603" y="6966"/>
                  <a:pt x="14497" y="6417"/>
                </a:cubicBezTo>
                <a:close/>
                <a:moveTo>
                  <a:pt x="14241" y="9137"/>
                </a:moveTo>
                <a:cubicBezTo>
                  <a:pt x="14555" y="9137"/>
                  <a:pt x="14808" y="9391"/>
                  <a:pt x="14808" y="9702"/>
                </a:cubicBezTo>
                <a:cubicBezTo>
                  <a:pt x="14808" y="10016"/>
                  <a:pt x="14555" y="10270"/>
                  <a:pt x="14241" y="10270"/>
                </a:cubicBezTo>
                <a:lnTo>
                  <a:pt x="14241" y="10267"/>
                </a:lnTo>
                <a:lnTo>
                  <a:pt x="14204" y="10267"/>
                </a:lnTo>
                <a:cubicBezTo>
                  <a:pt x="13902" y="10251"/>
                  <a:pt x="13667" y="10004"/>
                  <a:pt x="13667" y="9702"/>
                </a:cubicBezTo>
                <a:cubicBezTo>
                  <a:pt x="13667" y="9403"/>
                  <a:pt x="13899" y="9155"/>
                  <a:pt x="14195" y="9137"/>
                </a:cubicBezTo>
                <a:close/>
                <a:moveTo>
                  <a:pt x="18099" y="10270"/>
                </a:moveTo>
                <a:cubicBezTo>
                  <a:pt x="17861" y="10967"/>
                  <a:pt x="17194" y="11643"/>
                  <a:pt x="16161" y="12217"/>
                </a:cubicBezTo>
                <a:cubicBezTo>
                  <a:pt x="15632" y="12504"/>
                  <a:pt x="15080" y="12742"/>
                  <a:pt x="14506" y="12930"/>
                </a:cubicBezTo>
                <a:cubicBezTo>
                  <a:pt x="14606" y="12407"/>
                  <a:pt x="14678" y="11873"/>
                  <a:pt x="14730" y="11323"/>
                </a:cubicBezTo>
                <a:lnTo>
                  <a:pt x="14730" y="11326"/>
                </a:lnTo>
                <a:cubicBezTo>
                  <a:pt x="15243" y="11166"/>
                  <a:pt x="15654" y="10774"/>
                  <a:pt x="15835" y="10270"/>
                </a:cubicBezTo>
                <a:close/>
                <a:moveTo>
                  <a:pt x="4542" y="10267"/>
                </a:moveTo>
                <a:cubicBezTo>
                  <a:pt x="4566" y="11163"/>
                  <a:pt x="4660" y="12060"/>
                  <a:pt x="4820" y="12945"/>
                </a:cubicBezTo>
                <a:cubicBezTo>
                  <a:pt x="2927" y="12320"/>
                  <a:pt x="1583" y="11351"/>
                  <a:pt x="1230" y="10267"/>
                </a:cubicBezTo>
                <a:close/>
                <a:moveTo>
                  <a:pt x="9062" y="10267"/>
                </a:moveTo>
                <a:lnTo>
                  <a:pt x="9062" y="12628"/>
                </a:lnTo>
                <a:cubicBezTo>
                  <a:pt x="8603" y="12791"/>
                  <a:pt x="8238" y="13141"/>
                  <a:pt x="8054" y="13594"/>
                </a:cubicBezTo>
                <a:cubicBezTo>
                  <a:pt x="7377" y="13534"/>
                  <a:pt x="6707" y="13428"/>
                  <a:pt x="6046" y="13280"/>
                </a:cubicBezTo>
                <a:cubicBezTo>
                  <a:pt x="5828" y="12290"/>
                  <a:pt x="5702" y="11281"/>
                  <a:pt x="5674" y="10267"/>
                </a:cubicBezTo>
                <a:close/>
                <a:moveTo>
                  <a:pt x="12631" y="10267"/>
                </a:moveTo>
                <a:cubicBezTo>
                  <a:pt x="12794" y="10725"/>
                  <a:pt x="13144" y="11091"/>
                  <a:pt x="13597" y="11275"/>
                </a:cubicBezTo>
                <a:cubicBezTo>
                  <a:pt x="13534" y="11945"/>
                  <a:pt x="13431" y="12613"/>
                  <a:pt x="13280" y="13268"/>
                </a:cubicBezTo>
                <a:cubicBezTo>
                  <a:pt x="12595" y="13422"/>
                  <a:pt x="11900" y="13531"/>
                  <a:pt x="11203" y="13594"/>
                </a:cubicBezTo>
                <a:cubicBezTo>
                  <a:pt x="11019" y="13141"/>
                  <a:pt x="10653" y="12791"/>
                  <a:pt x="10194" y="12628"/>
                </a:cubicBezTo>
                <a:lnTo>
                  <a:pt x="10194" y="10267"/>
                </a:lnTo>
                <a:close/>
                <a:moveTo>
                  <a:pt x="9627" y="13678"/>
                </a:moveTo>
                <a:cubicBezTo>
                  <a:pt x="9923" y="13678"/>
                  <a:pt x="10170" y="13905"/>
                  <a:pt x="10191" y="14201"/>
                </a:cubicBezTo>
                <a:lnTo>
                  <a:pt x="10191" y="14231"/>
                </a:lnTo>
                <a:cubicBezTo>
                  <a:pt x="10191" y="14231"/>
                  <a:pt x="10191" y="14234"/>
                  <a:pt x="10191" y="14237"/>
                </a:cubicBezTo>
                <a:cubicBezTo>
                  <a:pt x="10188" y="14545"/>
                  <a:pt x="9938" y="14793"/>
                  <a:pt x="9630" y="14796"/>
                </a:cubicBezTo>
                <a:cubicBezTo>
                  <a:pt x="9319" y="14796"/>
                  <a:pt x="9065" y="14545"/>
                  <a:pt x="9062" y="14237"/>
                </a:cubicBezTo>
                <a:lnTo>
                  <a:pt x="9062" y="14231"/>
                </a:lnTo>
                <a:lnTo>
                  <a:pt x="9062" y="14201"/>
                </a:lnTo>
                <a:cubicBezTo>
                  <a:pt x="9083" y="13905"/>
                  <a:pt x="9331" y="13678"/>
                  <a:pt x="9627" y="13678"/>
                </a:cubicBezTo>
                <a:close/>
                <a:moveTo>
                  <a:pt x="1640" y="12579"/>
                </a:moveTo>
                <a:lnTo>
                  <a:pt x="1640" y="12579"/>
                </a:lnTo>
                <a:cubicBezTo>
                  <a:pt x="1936" y="12812"/>
                  <a:pt x="2250" y="13020"/>
                  <a:pt x="2579" y="13204"/>
                </a:cubicBezTo>
                <a:cubicBezTo>
                  <a:pt x="3313" y="13615"/>
                  <a:pt x="4168" y="13953"/>
                  <a:pt x="5110" y="14213"/>
                </a:cubicBezTo>
                <a:cubicBezTo>
                  <a:pt x="5496" y="15620"/>
                  <a:pt x="6061" y="16813"/>
                  <a:pt x="6752" y="17691"/>
                </a:cubicBezTo>
                <a:cubicBezTo>
                  <a:pt x="4373" y="16828"/>
                  <a:pt x="2501" y="14956"/>
                  <a:pt x="1640" y="12579"/>
                </a:cubicBezTo>
                <a:close/>
                <a:moveTo>
                  <a:pt x="17698" y="12555"/>
                </a:moveTo>
                <a:cubicBezTo>
                  <a:pt x="16837" y="14938"/>
                  <a:pt x="14932" y="16831"/>
                  <a:pt x="12535" y="17691"/>
                </a:cubicBezTo>
                <a:cubicBezTo>
                  <a:pt x="12770" y="17395"/>
                  <a:pt x="12981" y="17081"/>
                  <a:pt x="13169" y="16752"/>
                </a:cubicBezTo>
                <a:cubicBezTo>
                  <a:pt x="13594" y="16013"/>
                  <a:pt x="13945" y="15149"/>
                  <a:pt x="14213" y="14201"/>
                </a:cubicBezTo>
                <a:cubicBezTo>
                  <a:pt x="15140" y="13944"/>
                  <a:pt x="15986" y="13609"/>
                  <a:pt x="16713" y="13204"/>
                </a:cubicBezTo>
                <a:cubicBezTo>
                  <a:pt x="17058" y="13014"/>
                  <a:pt x="17387" y="12797"/>
                  <a:pt x="17698" y="12555"/>
                </a:cubicBezTo>
                <a:close/>
                <a:moveTo>
                  <a:pt x="6381" y="14503"/>
                </a:moveTo>
                <a:cubicBezTo>
                  <a:pt x="6906" y="14602"/>
                  <a:pt x="7450" y="14678"/>
                  <a:pt x="8005" y="14726"/>
                </a:cubicBezTo>
                <a:cubicBezTo>
                  <a:pt x="8162" y="15240"/>
                  <a:pt x="8555" y="15650"/>
                  <a:pt x="9062" y="15831"/>
                </a:cubicBezTo>
                <a:lnTo>
                  <a:pt x="9062" y="18096"/>
                </a:lnTo>
                <a:cubicBezTo>
                  <a:pt x="8286" y="17833"/>
                  <a:pt x="7531" y="17048"/>
                  <a:pt x="6933" y="15853"/>
                </a:cubicBezTo>
                <a:cubicBezTo>
                  <a:pt x="6716" y="15415"/>
                  <a:pt x="6532" y="14965"/>
                  <a:pt x="6381" y="14503"/>
                </a:cubicBezTo>
                <a:close/>
                <a:moveTo>
                  <a:pt x="12933" y="14497"/>
                </a:moveTo>
                <a:cubicBezTo>
                  <a:pt x="12740" y="15083"/>
                  <a:pt x="12486" y="15650"/>
                  <a:pt x="12184" y="16188"/>
                </a:cubicBezTo>
                <a:cubicBezTo>
                  <a:pt x="11595" y="17211"/>
                  <a:pt x="10904" y="17869"/>
                  <a:pt x="10194" y="18099"/>
                </a:cubicBezTo>
                <a:lnTo>
                  <a:pt x="10194" y="15831"/>
                </a:lnTo>
                <a:cubicBezTo>
                  <a:pt x="10702" y="15650"/>
                  <a:pt x="11094" y="15240"/>
                  <a:pt x="11251" y="14726"/>
                </a:cubicBezTo>
                <a:cubicBezTo>
                  <a:pt x="11828" y="14675"/>
                  <a:pt x="12390" y="14596"/>
                  <a:pt x="12933" y="14497"/>
                </a:cubicBezTo>
                <a:close/>
                <a:moveTo>
                  <a:pt x="9630" y="0"/>
                </a:moveTo>
                <a:cubicBezTo>
                  <a:pt x="7063" y="0"/>
                  <a:pt x="4645" y="1015"/>
                  <a:pt x="2821" y="2860"/>
                </a:cubicBezTo>
                <a:cubicBezTo>
                  <a:pt x="1012" y="4678"/>
                  <a:pt x="1" y="7138"/>
                  <a:pt x="4" y="9702"/>
                </a:cubicBezTo>
                <a:cubicBezTo>
                  <a:pt x="4" y="15016"/>
                  <a:pt x="4313" y="19325"/>
                  <a:pt x="9630" y="19325"/>
                </a:cubicBezTo>
                <a:cubicBezTo>
                  <a:pt x="9634" y="19325"/>
                  <a:pt x="9637" y="19325"/>
                  <a:pt x="9641" y="19325"/>
                </a:cubicBezTo>
                <a:cubicBezTo>
                  <a:pt x="12198" y="19325"/>
                  <a:pt x="14654" y="18314"/>
                  <a:pt x="16469" y="16508"/>
                </a:cubicBezTo>
                <a:cubicBezTo>
                  <a:pt x="18314" y="14687"/>
                  <a:pt x="19328" y="12268"/>
                  <a:pt x="19328" y="9702"/>
                </a:cubicBezTo>
                <a:cubicBezTo>
                  <a:pt x="19328" y="8407"/>
                  <a:pt x="19069" y="7129"/>
                  <a:pt x="18558" y="5940"/>
                </a:cubicBezTo>
                <a:cubicBezTo>
                  <a:pt x="18066" y="4789"/>
                  <a:pt x="17360" y="3741"/>
                  <a:pt x="16472" y="2857"/>
                </a:cubicBezTo>
                <a:cubicBezTo>
                  <a:pt x="15587" y="1969"/>
                  <a:pt x="14539" y="1263"/>
                  <a:pt x="13389" y="770"/>
                </a:cubicBezTo>
                <a:cubicBezTo>
                  <a:pt x="12199" y="260"/>
                  <a:pt x="10922" y="0"/>
                  <a:pt x="9630" y="0"/>
                </a:cubicBezTo>
                <a:close/>
              </a:path>
            </a:pathLst>
          </a:custGeom>
          <a:solidFill>
            <a:schemeClr val="bg1"/>
          </a:solidFill>
          <a:ln>
            <a:solidFill>
              <a:schemeClr val="bg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5D74"/>
              </a:solidFill>
              <a:effectLst/>
              <a:uLnTx/>
              <a:uFillTx/>
              <a:latin typeface="Calibri" panose="020F0502020204030204"/>
              <a:ea typeface="+mn-ea"/>
              <a:cs typeface="+mn-cs"/>
            </a:endParaRPr>
          </a:p>
        </p:txBody>
      </p:sp>
      <p:sp>
        <p:nvSpPr>
          <p:cNvPr id="57" name="Forme libre : forme 56">
            <a:extLst>
              <a:ext uri="{FF2B5EF4-FFF2-40B4-BE49-F238E27FC236}">
                <a16:creationId xmlns:a16="http://schemas.microsoft.com/office/drawing/2014/main" id="{C3B9FC53-1E3C-980D-F61D-56DDF98A142F}"/>
              </a:ext>
            </a:extLst>
          </p:cNvPr>
          <p:cNvSpPr/>
          <p:nvPr/>
        </p:nvSpPr>
        <p:spPr>
          <a:xfrm>
            <a:off x="762853" y="3912194"/>
            <a:ext cx="205222" cy="251074"/>
          </a:xfrm>
          <a:custGeom>
            <a:avLst/>
            <a:gdLst>
              <a:gd name="connsiteX0" fmla="*/ 0 w 1070040"/>
              <a:gd name="connsiteY0" fmla="*/ 259752 h 1290296"/>
              <a:gd name="connsiteX1" fmla="*/ 0 w 1070040"/>
              <a:gd name="connsiteY1" fmla="*/ 383677 h 1290296"/>
              <a:gd name="connsiteX2" fmla="*/ 535031 w 1070040"/>
              <a:gd name="connsiteY2" fmla="*/ 1290296 h 1290296"/>
              <a:gd name="connsiteX3" fmla="*/ 1070040 w 1070040"/>
              <a:gd name="connsiteY3" fmla="*/ 383821 h 1290296"/>
              <a:gd name="connsiteX4" fmla="*/ 1070040 w 1070040"/>
              <a:gd name="connsiteY4" fmla="*/ 259752 h 1290296"/>
              <a:gd name="connsiteX5" fmla="*/ 535010 w 1070040"/>
              <a:gd name="connsiteY5" fmla="*/ 0 h 1290296"/>
              <a:gd name="connsiteX6" fmla="*/ 0 w 1070040"/>
              <a:gd name="connsiteY6" fmla="*/ 259752 h 1290296"/>
              <a:gd name="connsiteX7" fmla="*/ 1028856 w 1070040"/>
              <a:gd name="connsiteY7" fmla="*/ 383883 h 1290296"/>
              <a:gd name="connsiteX8" fmla="*/ 535031 w 1070040"/>
              <a:gd name="connsiteY8" fmla="*/ 1239804 h 1290296"/>
              <a:gd name="connsiteX9" fmla="*/ 41185 w 1070040"/>
              <a:gd name="connsiteY9" fmla="*/ 383615 h 1290296"/>
              <a:gd name="connsiteX10" fmla="*/ 41185 w 1070040"/>
              <a:gd name="connsiteY10" fmla="*/ 294244 h 1290296"/>
              <a:gd name="connsiteX11" fmla="*/ 534989 w 1070040"/>
              <a:gd name="connsiteY11" fmla="*/ 55188 h 1290296"/>
              <a:gd name="connsiteX12" fmla="*/ 1028856 w 1070040"/>
              <a:gd name="connsiteY12" fmla="*/ 294368 h 1290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0040" h="1290296">
                <a:moveTo>
                  <a:pt x="0" y="259752"/>
                </a:moveTo>
                <a:lnTo>
                  <a:pt x="0" y="383677"/>
                </a:lnTo>
                <a:cubicBezTo>
                  <a:pt x="0" y="721494"/>
                  <a:pt x="198984" y="1057047"/>
                  <a:pt x="535031" y="1290296"/>
                </a:cubicBezTo>
                <a:cubicBezTo>
                  <a:pt x="871057" y="1056923"/>
                  <a:pt x="1070040" y="721494"/>
                  <a:pt x="1070040" y="383821"/>
                </a:cubicBezTo>
                <a:lnTo>
                  <a:pt x="1070040" y="259752"/>
                </a:lnTo>
                <a:cubicBezTo>
                  <a:pt x="869953" y="227920"/>
                  <a:pt x="683779" y="137534"/>
                  <a:pt x="535010" y="0"/>
                </a:cubicBezTo>
                <a:cubicBezTo>
                  <a:pt x="386280" y="137580"/>
                  <a:pt x="200098" y="227972"/>
                  <a:pt x="0" y="259752"/>
                </a:cubicBezTo>
                <a:close/>
                <a:moveTo>
                  <a:pt x="1028856" y="383883"/>
                </a:moveTo>
                <a:cubicBezTo>
                  <a:pt x="1028856" y="697504"/>
                  <a:pt x="844801" y="1015636"/>
                  <a:pt x="535031" y="1239804"/>
                </a:cubicBezTo>
                <a:cubicBezTo>
                  <a:pt x="225260" y="1015491"/>
                  <a:pt x="41185" y="697381"/>
                  <a:pt x="41185" y="383615"/>
                </a:cubicBezTo>
                <a:lnTo>
                  <a:pt x="41185" y="294244"/>
                </a:lnTo>
                <a:cubicBezTo>
                  <a:pt x="223862" y="259120"/>
                  <a:pt x="394129" y="176691"/>
                  <a:pt x="534989" y="55188"/>
                </a:cubicBezTo>
                <a:cubicBezTo>
                  <a:pt x="675880" y="176703"/>
                  <a:pt x="846160" y="259171"/>
                  <a:pt x="1028856" y="294368"/>
                </a:cubicBezTo>
                <a:close/>
              </a:path>
            </a:pathLst>
          </a:custGeom>
          <a:solidFill>
            <a:schemeClr val="bg1"/>
          </a:solidFill>
          <a:ln w="19050"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orme libre : forme 57">
            <a:extLst>
              <a:ext uri="{FF2B5EF4-FFF2-40B4-BE49-F238E27FC236}">
                <a16:creationId xmlns:a16="http://schemas.microsoft.com/office/drawing/2014/main" id="{B81923BB-983C-C971-9032-4FA0D63236E3}"/>
              </a:ext>
            </a:extLst>
          </p:cNvPr>
          <p:cNvSpPr/>
          <p:nvPr/>
        </p:nvSpPr>
        <p:spPr>
          <a:xfrm>
            <a:off x="823132" y="3990358"/>
            <a:ext cx="84572" cy="85806"/>
          </a:xfrm>
          <a:custGeom>
            <a:avLst/>
            <a:gdLst>
              <a:gd name="connsiteX0" fmla="*/ 29118 w 440964"/>
              <a:gd name="connsiteY0" fmla="*/ 0 h 440964"/>
              <a:gd name="connsiteX1" fmla="*/ 0 w 440964"/>
              <a:gd name="connsiteY1" fmla="*/ 29118 h 440964"/>
              <a:gd name="connsiteX2" fmla="*/ 191365 w 440964"/>
              <a:gd name="connsiteY2" fmla="*/ 220482 h 440964"/>
              <a:gd name="connsiteX3" fmla="*/ 0 w 440964"/>
              <a:gd name="connsiteY3" fmla="*/ 411847 h 440964"/>
              <a:gd name="connsiteX4" fmla="*/ 29118 w 440964"/>
              <a:gd name="connsiteY4" fmla="*/ 440965 h 440964"/>
              <a:gd name="connsiteX5" fmla="*/ 220482 w 440964"/>
              <a:gd name="connsiteY5" fmla="*/ 249600 h 440964"/>
              <a:gd name="connsiteX6" fmla="*/ 411847 w 440964"/>
              <a:gd name="connsiteY6" fmla="*/ 440965 h 440964"/>
              <a:gd name="connsiteX7" fmla="*/ 440965 w 440964"/>
              <a:gd name="connsiteY7" fmla="*/ 411847 h 440964"/>
              <a:gd name="connsiteX8" fmla="*/ 249600 w 440964"/>
              <a:gd name="connsiteY8" fmla="*/ 220482 h 440964"/>
              <a:gd name="connsiteX9" fmla="*/ 440965 w 440964"/>
              <a:gd name="connsiteY9" fmla="*/ 29118 h 440964"/>
              <a:gd name="connsiteX10" fmla="*/ 411847 w 440964"/>
              <a:gd name="connsiteY10" fmla="*/ 0 h 440964"/>
              <a:gd name="connsiteX11" fmla="*/ 220482 w 440964"/>
              <a:gd name="connsiteY11" fmla="*/ 191365 h 440964"/>
              <a:gd name="connsiteX12" fmla="*/ 29118 w 440964"/>
              <a:gd name="connsiteY12" fmla="*/ 0 h 44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0964" h="440964">
                <a:moveTo>
                  <a:pt x="29118" y="0"/>
                </a:moveTo>
                <a:lnTo>
                  <a:pt x="0" y="29118"/>
                </a:lnTo>
                <a:lnTo>
                  <a:pt x="191365" y="220482"/>
                </a:lnTo>
                <a:lnTo>
                  <a:pt x="0" y="411847"/>
                </a:lnTo>
                <a:lnTo>
                  <a:pt x="29118" y="440965"/>
                </a:lnTo>
                <a:lnTo>
                  <a:pt x="220482" y="249600"/>
                </a:lnTo>
                <a:lnTo>
                  <a:pt x="411847" y="440965"/>
                </a:lnTo>
                <a:lnTo>
                  <a:pt x="440965" y="411847"/>
                </a:lnTo>
                <a:lnTo>
                  <a:pt x="249600" y="220482"/>
                </a:lnTo>
                <a:lnTo>
                  <a:pt x="440965" y="29118"/>
                </a:lnTo>
                <a:lnTo>
                  <a:pt x="411847" y="0"/>
                </a:lnTo>
                <a:lnTo>
                  <a:pt x="220482" y="191365"/>
                </a:lnTo>
                <a:lnTo>
                  <a:pt x="29118" y="0"/>
                </a:lnTo>
                <a:close/>
              </a:path>
            </a:pathLst>
          </a:custGeom>
          <a:solidFill>
            <a:schemeClr val="bg1"/>
          </a:solidFill>
          <a:ln w="19050"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orme libre : forme 58">
            <a:extLst>
              <a:ext uri="{FF2B5EF4-FFF2-40B4-BE49-F238E27FC236}">
                <a16:creationId xmlns:a16="http://schemas.microsoft.com/office/drawing/2014/main" id="{8879F78B-AAC6-2D6A-AE61-1FEDD81A8D18}"/>
              </a:ext>
            </a:extLst>
          </p:cNvPr>
          <p:cNvSpPr/>
          <p:nvPr/>
        </p:nvSpPr>
        <p:spPr>
          <a:xfrm>
            <a:off x="691958" y="3863658"/>
            <a:ext cx="324000" cy="360000"/>
          </a:xfrm>
          <a:custGeom>
            <a:avLst/>
            <a:gdLst>
              <a:gd name="connsiteX0" fmla="*/ 0 w 1070040"/>
              <a:gd name="connsiteY0" fmla="*/ 259752 h 1290296"/>
              <a:gd name="connsiteX1" fmla="*/ 0 w 1070040"/>
              <a:gd name="connsiteY1" fmla="*/ 383677 h 1290296"/>
              <a:gd name="connsiteX2" fmla="*/ 535031 w 1070040"/>
              <a:gd name="connsiteY2" fmla="*/ 1290296 h 1290296"/>
              <a:gd name="connsiteX3" fmla="*/ 1070040 w 1070040"/>
              <a:gd name="connsiteY3" fmla="*/ 383821 h 1290296"/>
              <a:gd name="connsiteX4" fmla="*/ 1070040 w 1070040"/>
              <a:gd name="connsiteY4" fmla="*/ 259752 h 1290296"/>
              <a:gd name="connsiteX5" fmla="*/ 535010 w 1070040"/>
              <a:gd name="connsiteY5" fmla="*/ 0 h 1290296"/>
              <a:gd name="connsiteX6" fmla="*/ 0 w 1070040"/>
              <a:gd name="connsiteY6" fmla="*/ 259752 h 1290296"/>
              <a:gd name="connsiteX7" fmla="*/ 1028856 w 1070040"/>
              <a:gd name="connsiteY7" fmla="*/ 383883 h 1290296"/>
              <a:gd name="connsiteX8" fmla="*/ 535031 w 1070040"/>
              <a:gd name="connsiteY8" fmla="*/ 1239804 h 1290296"/>
              <a:gd name="connsiteX9" fmla="*/ 41185 w 1070040"/>
              <a:gd name="connsiteY9" fmla="*/ 383615 h 1290296"/>
              <a:gd name="connsiteX10" fmla="*/ 41185 w 1070040"/>
              <a:gd name="connsiteY10" fmla="*/ 294244 h 1290296"/>
              <a:gd name="connsiteX11" fmla="*/ 534989 w 1070040"/>
              <a:gd name="connsiteY11" fmla="*/ 55188 h 1290296"/>
              <a:gd name="connsiteX12" fmla="*/ 1028856 w 1070040"/>
              <a:gd name="connsiteY12" fmla="*/ 294368 h 1290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0040" h="1290296">
                <a:moveTo>
                  <a:pt x="0" y="259752"/>
                </a:moveTo>
                <a:lnTo>
                  <a:pt x="0" y="383677"/>
                </a:lnTo>
                <a:cubicBezTo>
                  <a:pt x="0" y="721494"/>
                  <a:pt x="198984" y="1057047"/>
                  <a:pt x="535031" y="1290296"/>
                </a:cubicBezTo>
                <a:cubicBezTo>
                  <a:pt x="871057" y="1056923"/>
                  <a:pt x="1070040" y="721494"/>
                  <a:pt x="1070040" y="383821"/>
                </a:cubicBezTo>
                <a:lnTo>
                  <a:pt x="1070040" y="259752"/>
                </a:lnTo>
                <a:cubicBezTo>
                  <a:pt x="869953" y="227920"/>
                  <a:pt x="683779" y="137534"/>
                  <a:pt x="535010" y="0"/>
                </a:cubicBezTo>
                <a:cubicBezTo>
                  <a:pt x="386280" y="137580"/>
                  <a:pt x="200098" y="227972"/>
                  <a:pt x="0" y="259752"/>
                </a:cubicBezTo>
                <a:close/>
                <a:moveTo>
                  <a:pt x="1028856" y="383883"/>
                </a:moveTo>
                <a:cubicBezTo>
                  <a:pt x="1028856" y="697504"/>
                  <a:pt x="844801" y="1015636"/>
                  <a:pt x="535031" y="1239804"/>
                </a:cubicBezTo>
                <a:cubicBezTo>
                  <a:pt x="225260" y="1015491"/>
                  <a:pt x="41185" y="697381"/>
                  <a:pt x="41185" y="383615"/>
                </a:cubicBezTo>
                <a:lnTo>
                  <a:pt x="41185" y="294244"/>
                </a:lnTo>
                <a:cubicBezTo>
                  <a:pt x="223862" y="259120"/>
                  <a:pt x="394129" y="176691"/>
                  <a:pt x="534989" y="55188"/>
                </a:cubicBezTo>
                <a:cubicBezTo>
                  <a:pt x="675880" y="176703"/>
                  <a:pt x="846160" y="259171"/>
                  <a:pt x="1028856" y="294368"/>
                </a:cubicBezTo>
                <a:close/>
              </a:path>
            </a:pathLst>
          </a:custGeom>
          <a:solidFill>
            <a:schemeClr val="bg1"/>
          </a:solidFill>
          <a:ln w="19050"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 coins arrondis 4">
            <a:extLst>
              <a:ext uri="{FF2B5EF4-FFF2-40B4-BE49-F238E27FC236}">
                <a16:creationId xmlns:a16="http://schemas.microsoft.com/office/drawing/2014/main" id="{2C59A37F-77DA-B583-4960-74B59E81DC6D}"/>
              </a:ext>
            </a:extLst>
          </p:cNvPr>
          <p:cNvSpPr/>
          <p:nvPr/>
        </p:nvSpPr>
        <p:spPr>
          <a:xfrm>
            <a:off x="458547" y="5052556"/>
            <a:ext cx="807868" cy="521181"/>
          </a:xfrm>
          <a:prstGeom prst="roundRect">
            <a:avLst>
              <a:gd name="adj" fmla="val 815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BB45ADA1-CBD2-2607-B47F-0CD8767EE0F5}"/>
              </a:ext>
            </a:extLst>
          </p:cNvPr>
          <p:cNvSpPr/>
          <p:nvPr/>
        </p:nvSpPr>
        <p:spPr>
          <a:xfrm>
            <a:off x="1461724" y="5057728"/>
            <a:ext cx="3687325" cy="53291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a:ln>
                  <a:noFill/>
                </a:ln>
                <a:solidFill>
                  <a:prstClr val="black"/>
                </a:solidFill>
                <a:effectLst/>
                <a:uLnTx/>
                <a:uFillTx/>
                <a:latin typeface="Arial"/>
                <a:ea typeface="+mn-ea"/>
                <a:cs typeface="Arial"/>
              </a:rPr>
              <a:t>Calculer la part du numérique dans le budget</a:t>
            </a:r>
          </a:p>
        </p:txBody>
      </p:sp>
      <p:sp>
        <p:nvSpPr>
          <p:cNvPr id="14" name="Rectangle : coins arrondis 13">
            <a:extLst>
              <a:ext uri="{FF2B5EF4-FFF2-40B4-BE49-F238E27FC236}">
                <a16:creationId xmlns:a16="http://schemas.microsoft.com/office/drawing/2014/main" id="{725B811E-0E99-C766-F9CD-055FE55B93AB}"/>
              </a:ext>
            </a:extLst>
          </p:cNvPr>
          <p:cNvSpPr/>
          <p:nvPr/>
        </p:nvSpPr>
        <p:spPr>
          <a:xfrm>
            <a:off x="5288132" y="5063051"/>
            <a:ext cx="908482" cy="532909"/>
          </a:xfrm>
          <a:prstGeom prst="roundRect">
            <a:avLst>
              <a:gd name="adj" fmla="val 738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white"/>
                </a:solidFill>
                <a:effectLst/>
                <a:uLnTx/>
                <a:uFillTx/>
                <a:latin typeface="Calibri" panose="020F0502020204030204"/>
                <a:ea typeface="+mn-ea"/>
                <a:cs typeface="+mn-cs"/>
              </a:rPr>
              <a:t>D1.O5</a:t>
            </a:r>
          </a:p>
        </p:txBody>
      </p:sp>
      <p:sp>
        <p:nvSpPr>
          <p:cNvPr id="15" name="Rectangle 14">
            <a:extLst>
              <a:ext uri="{FF2B5EF4-FFF2-40B4-BE49-F238E27FC236}">
                <a16:creationId xmlns:a16="http://schemas.microsoft.com/office/drawing/2014/main" id="{A0BA575F-9FF9-543B-612B-BB6C16AE1DEE}"/>
              </a:ext>
            </a:extLst>
          </p:cNvPr>
          <p:cNvSpPr/>
          <p:nvPr/>
        </p:nvSpPr>
        <p:spPr>
          <a:xfrm>
            <a:off x="6291308" y="5043665"/>
            <a:ext cx="5542625" cy="532910"/>
          </a:xfrm>
          <a:prstGeom prst="rect">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a:ln>
                  <a:noFill/>
                </a:ln>
                <a:solidFill>
                  <a:prstClr val="black"/>
                </a:solidFill>
                <a:effectLst/>
                <a:uLnTx/>
                <a:uFillTx/>
                <a:latin typeface="Arial"/>
                <a:ea typeface="+mn-ea"/>
                <a:cs typeface="Arial"/>
              </a:rPr>
              <a:t>Calculer la part du budget dédiée au numérique dans le budget général de l’ES</a:t>
            </a:r>
          </a:p>
        </p:txBody>
      </p:sp>
      <p:pic>
        <p:nvPicPr>
          <p:cNvPr id="35" name="Graphique 34" descr="Pièces avec un remplissage uni">
            <a:extLst>
              <a:ext uri="{FF2B5EF4-FFF2-40B4-BE49-F238E27FC236}">
                <a16:creationId xmlns:a16="http://schemas.microsoft.com/office/drawing/2014/main" id="{2DFDB2B0-5D44-F367-9E19-946311C75D40}"/>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704312" y="5124393"/>
            <a:ext cx="370915" cy="370915"/>
          </a:xfrm>
          <a:prstGeom prst="rect">
            <a:avLst/>
          </a:prstGeom>
        </p:spPr>
      </p:pic>
      <p:sp>
        <p:nvSpPr>
          <p:cNvPr id="36" name="Rectangle : coins arrondis 35">
            <a:extLst>
              <a:ext uri="{FF2B5EF4-FFF2-40B4-BE49-F238E27FC236}">
                <a16:creationId xmlns:a16="http://schemas.microsoft.com/office/drawing/2014/main" id="{F98747ED-11A6-B76A-98BC-053EC40734C4}"/>
              </a:ext>
            </a:extLst>
          </p:cNvPr>
          <p:cNvSpPr/>
          <p:nvPr/>
        </p:nvSpPr>
        <p:spPr>
          <a:xfrm>
            <a:off x="443823" y="1300253"/>
            <a:ext cx="11403551" cy="626929"/>
          </a:xfrm>
          <a:prstGeom prst="roundRect">
            <a:avLst>
              <a:gd name="adj" fmla="val 496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ZoneTexte 42">
            <a:extLst>
              <a:ext uri="{FF2B5EF4-FFF2-40B4-BE49-F238E27FC236}">
                <a16:creationId xmlns:a16="http://schemas.microsoft.com/office/drawing/2014/main" id="{0615ACCD-03CC-41C9-8BB2-03FDF1BDF11A}"/>
              </a:ext>
            </a:extLst>
          </p:cNvPr>
          <p:cNvSpPr txBox="1"/>
          <p:nvPr/>
        </p:nvSpPr>
        <p:spPr>
          <a:xfrm>
            <a:off x="704312" y="1390499"/>
            <a:ext cx="11057695"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Arial"/>
                <a:ea typeface="+mn-ea"/>
                <a:cs typeface="Arial"/>
              </a:rPr>
              <a:t>Sont définies, pour chaque objectif, les valeurs cible et autres conditions minimales à réunir pour valider l’atteinte des objectifs.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Le détail des objectifs sera présenté ultérieurement dans le webinaire.</a:t>
            </a:r>
            <a:endParaRPr kumimoji="0" lang="fr-FR" sz="1400" b="1"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45" name="Google Shape;826;p26">
            <a:extLst>
              <a:ext uri="{FF2B5EF4-FFF2-40B4-BE49-F238E27FC236}">
                <a16:creationId xmlns:a16="http://schemas.microsoft.com/office/drawing/2014/main" id="{BCD1C29D-DC4A-0176-EEB1-FC0503812D67}"/>
              </a:ext>
            </a:extLst>
          </p:cNvPr>
          <p:cNvGrpSpPr/>
          <p:nvPr/>
        </p:nvGrpSpPr>
        <p:grpSpPr>
          <a:xfrm rot="11291098">
            <a:off x="358068" y="1271461"/>
            <a:ext cx="432000" cy="432000"/>
            <a:chOff x="6309201" y="1707582"/>
            <a:chExt cx="2434674" cy="2433857"/>
          </a:xfrm>
        </p:grpSpPr>
        <p:sp>
          <p:nvSpPr>
            <p:cNvPr id="46" name="Google Shape;827;p26">
              <a:extLst>
                <a:ext uri="{FF2B5EF4-FFF2-40B4-BE49-F238E27FC236}">
                  <a16:creationId xmlns:a16="http://schemas.microsoft.com/office/drawing/2014/main" id="{262920F1-2D1D-CAE4-03FE-75E673A5DBDF}"/>
                </a:ext>
              </a:extLst>
            </p:cNvPr>
            <p:cNvSpPr/>
            <p:nvPr/>
          </p:nvSpPr>
          <p:spPr>
            <a:xfrm>
              <a:off x="6309201" y="1707582"/>
              <a:ext cx="2377594" cy="2377803"/>
            </a:xfrm>
            <a:custGeom>
              <a:avLst/>
              <a:gdLst/>
              <a:ahLst/>
              <a:cxnLst/>
              <a:rect l="l" t="t" r="r" b="b"/>
              <a:pathLst>
                <a:path w="13609" h="13610" extrusionOk="0">
                  <a:moveTo>
                    <a:pt x="13609" y="6805"/>
                  </a:moveTo>
                  <a:cubicBezTo>
                    <a:pt x="13609" y="3043"/>
                    <a:pt x="10566" y="1"/>
                    <a:pt x="6805" y="1"/>
                  </a:cubicBezTo>
                  <a:cubicBezTo>
                    <a:pt x="3047" y="1"/>
                    <a:pt x="0" y="3043"/>
                    <a:pt x="0" y="6805"/>
                  </a:cubicBezTo>
                  <a:cubicBezTo>
                    <a:pt x="0" y="10562"/>
                    <a:pt x="3047" y="13609"/>
                    <a:pt x="6805" y="13609"/>
                  </a:cubicBezTo>
                  <a:cubicBezTo>
                    <a:pt x="10566" y="13609"/>
                    <a:pt x="13609" y="10562"/>
                    <a:pt x="13609" y="6805"/>
                  </a:cubicBezTo>
                  <a:close/>
                </a:path>
              </a:pathLst>
            </a:custGeom>
            <a:solidFill>
              <a:srgbClr val="FF51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828;p26">
              <a:extLst>
                <a:ext uri="{FF2B5EF4-FFF2-40B4-BE49-F238E27FC236}">
                  <a16:creationId xmlns:a16="http://schemas.microsoft.com/office/drawing/2014/main" id="{832B65D7-9ED1-56C6-DEC8-642F25172260}"/>
                </a:ext>
              </a:extLst>
            </p:cNvPr>
            <p:cNvSpPr/>
            <p:nvPr/>
          </p:nvSpPr>
          <p:spPr>
            <a:xfrm>
              <a:off x="6676438" y="2074122"/>
              <a:ext cx="1643998" cy="1644021"/>
            </a:xfrm>
            <a:custGeom>
              <a:avLst/>
              <a:gdLst/>
              <a:ahLst/>
              <a:cxnLst/>
              <a:rect l="l" t="t" r="r" b="b"/>
              <a:pathLst>
                <a:path w="9410" h="9410" extrusionOk="0">
                  <a:moveTo>
                    <a:pt x="9409" y="4707"/>
                  </a:moveTo>
                  <a:cubicBezTo>
                    <a:pt x="9409" y="2107"/>
                    <a:pt x="7303" y="0"/>
                    <a:pt x="4703" y="0"/>
                  </a:cubicBezTo>
                  <a:cubicBezTo>
                    <a:pt x="2107" y="0"/>
                    <a:pt x="0" y="2107"/>
                    <a:pt x="0" y="4707"/>
                  </a:cubicBezTo>
                  <a:cubicBezTo>
                    <a:pt x="0" y="7302"/>
                    <a:pt x="2107" y="9409"/>
                    <a:pt x="4703" y="9409"/>
                  </a:cubicBezTo>
                  <a:cubicBezTo>
                    <a:pt x="7303" y="9409"/>
                    <a:pt x="9409" y="7302"/>
                    <a:pt x="9409" y="4707"/>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829;p26">
              <a:extLst>
                <a:ext uri="{FF2B5EF4-FFF2-40B4-BE49-F238E27FC236}">
                  <a16:creationId xmlns:a16="http://schemas.microsoft.com/office/drawing/2014/main" id="{7C8644F9-1C00-A824-EDC0-2B874E379CBA}"/>
                </a:ext>
              </a:extLst>
            </p:cNvPr>
            <p:cNvSpPr/>
            <p:nvPr/>
          </p:nvSpPr>
          <p:spPr>
            <a:xfrm>
              <a:off x="7074248" y="2471934"/>
              <a:ext cx="848380" cy="848217"/>
            </a:xfrm>
            <a:custGeom>
              <a:avLst/>
              <a:gdLst/>
              <a:ahLst/>
              <a:cxnLst/>
              <a:rect l="l" t="t" r="r" b="b"/>
              <a:pathLst>
                <a:path w="4856" h="4855" extrusionOk="0">
                  <a:moveTo>
                    <a:pt x="4855" y="2430"/>
                  </a:moveTo>
                  <a:cubicBezTo>
                    <a:pt x="4855" y="1088"/>
                    <a:pt x="3767" y="1"/>
                    <a:pt x="2426" y="1"/>
                  </a:cubicBezTo>
                  <a:cubicBezTo>
                    <a:pt x="1089" y="1"/>
                    <a:pt x="1" y="1088"/>
                    <a:pt x="1" y="2430"/>
                  </a:cubicBezTo>
                  <a:cubicBezTo>
                    <a:pt x="1" y="3767"/>
                    <a:pt x="1089" y="4855"/>
                    <a:pt x="2426" y="4855"/>
                  </a:cubicBezTo>
                  <a:cubicBezTo>
                    <a:pt x="3767" y="4855"/>
                    <a:pt x="4855" y="3767"/>
                    <a:pt x="4855" y="2430"/>
                  </a:cubicBezTo>
                  <a:close/>
                </a:path>
              </a:pathLst>
            </a:custGeom>
            <a:solidFill>
              <a:srgbClr val="FF51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830;p26">
              <a:extLst>
                <a:ext uri="{FF2B5EF4-FFF2-40B4-BE49-F238E27FC236}">
                  <a16:creationId xmlns:a16="http://schemas.microsoft.com/office/drawing/2014/main" id="{6C98987F-4EB8-48E6-1154-DF9E58EB8819}"/>
                </a:ext>
              </a:extLst>
            </p:cNvPr>
            <p:cNvSpPr/>
            <p:nvPr/>
          </p:nvSpPr>
          <p:spPr>
            <a:xfrm>
              <a:off x="8297479" y="3737267"/>
              <a:ext cx="246152" cy="404172"/>
            </a:xfrm>
            <a:custGeom>
              <a:avLst/>
              <a:gdLst/>
              <a:ahLst/>
              <a:cxnLst/>
              <a:rect l="l" t="t" r="r" b="b"/>
              <a:pathLst>
                <a:path w="2075" h="3407" extrusionOk="0">
                  <a:moveTo>
                    <a:pt x="0" y="1328"/>
                  </a:moveTo>
                  <a:lnTo>
                    <a:pt x="2075" y="3407"/>
                  </a:lnTo>
                  <a:lnTo>
                    <a:pt x="2075" y="1720"/>
                  </a:lnTo>
                  <a:lnTo>
                    <a:pt x="355" y="0"/>
                  </a:lnTo>
                  <a:close/>
                </a:path>
              </a:pathLst>
            </a:custGeom>
            <a:solidFill>
              <a:srgbClr val="007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831;p26">
              <a:extLst>
                <a:ext uri="{FF2B5EF4-FFF2-40B4-BE49-F238E27FC236}">
                  <a16:creationId xmlns:a16="http://schemas.microsoft.com/office/drawing/2014/main" id="{AEFC6E43-3471-0A28-07F4-F050C9C0575D}"/>
                </a:ext>
              </a:extLst>
            </p:cNvPr>
            <p:cNvSpPr/>
            <p:nvPr/>
          </p:nvSpPr>
          <p:spPr>
            <a:xfrm>
              <a:off x="8339592" y="3695154"/>
              <a:ext cx="404283" cy="246157"/>
            </a:xfrm>
            <a:custGeom>
              <a:avLst/>
              <a:gdLst/>
              <a:ahLst/>
              <a:cxnLst/>
              <a:rect l="l" t="t" r="r" b="b"/>
              <a:pathLst>
                <a:path w="3408" h="2075" extrusionOk="0">
                  <a:moveTo>
                    <a:pt x="1328" y="0"/>
                  </a:moveTo>
                  <a:lnTo>
                    <a:pt x="3407" y="2075"/>
                  </a:lnTo>
                  <a:lnTo>
                    <a:pt x="1720" y="2075"/>
                  </a:lnTo>
                  <a:lnTo>
                    <a:pt x="0" y="355"/>
                  </a:lnTo>
                  <a:close/>
                </a:path>
              </a:pathLst>
            </a:custGeom>
            <a:solidFill>
              <a:srgbClr val="007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832;p26">
              <a:extLst>
                <a:ext uri="{FF2B5EF4-FFF2-40B4-BE49-F238E27FC236}">
                  <a16:creationId xmlns:a16="http://schemas.microsoft.com/office/drawing/2014/main" id="{F4B5A44A-FEA2-9E81-088A-8F8C88324F27}"/>
                </a:ext>
              </a:extLst>
            </p:cNvPr>
            <p:cNvSpPr/>
            <p:nvPr/>
          </p:nvSpPr>
          <p:spPr>
            <a:xfrm>
              <a:off x="7576101" y="2973183"/>
              <a:ext cx="1000979" cy="999339"/>
            </a:xfrm>
            <a:custGeom>
              <a:avLst/>
              <a:gdLst/>
              <a:ahLst/>
              <a:cxnLst/>
              <a:rect l="l" t="t" r="r" b="b"/>
              <a:pathLst>
                <a:path w="8438" h="8424" extrusionOk="0">
                  <a:moveTo>
                    <a:pt x="8276" y="8423"/>
                  </a:moveTo>
                  <a:cubicBezTo>
                    <a:pt x="8234" y="8423"/>
                    <a:pt x="8197" y="8410"/>
                    <a:pt x="8170" y="8382"/>
                  </a:cubicBezTo>
                  <a:lnTo>
                    <a:pt x="56" y="268"/>
                  </a:lnTo>
                  <a:cubicBezTo>
                    <a:pt x="1" y="213"/>
                    <a:pt x="1" y="116"/>
                    <a:pt x="56" y="61"/>
                  </a:cubicBezTo>
                  <a:cubicBezTo>
                    <a:pt x="116" y="1"/>
                    <a:pt x="208" y="1"/>
                    <a:pt x="264" y="61"/>
                  </a:cubicBezTo>
                  <a:lnTo>
                    <a:pt x="8377" y="8174"/>
                  </a:lnTo>
                  <a:cubicBezTo>
                    <a:pt x="8437" y="8230"/>
                    <a:pt x="8437" y="8327"/>
                    <a:pt x="8377" y="8382"/>
                  </a:cubicBezTo>
                  <a:cubicBezTo>
                    <a:pt x="8349" y="8410"/>
                    <a:pt x="8313" y="8423"/>
                    <a:pt x="8276" y="8423"/>
                  </a:cubicBezTo>
                  <a:close/>
                </a:path>
              </a:pathLst>
            </a:custGeom>
            <a:solidFill>
              <a:srgbClr val="FFDB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833;p26">
              <a:extLst>
                <a:ext uri="{FF2B5EF4-FFF2-40B4-BE49-F238E27FC236}">
                  <a16:creationId xmlns:a16="http://schemas.microsoft.com/office/drawing/2014/main" id="{293E2B4B-D32C-5023-3E66-857E44F7967E}"/>
                </a:ext>
              </a:extLst>
            </p:cNvPr>
            <p:cNvSpPr/>
            <p:nvPr/>
          </p:nvSpPr>
          <p:spPr>
            <a:xfrm>
              <a:off x="7497925" y="2895600"/>
              <a:ext cx="246745" cy="379141"/>
            </a:xfrm>
            <a:custGeom>
              <a:avLst/>
              <a:gdLst/>
              <a:ahLst/>
              <a:cxnLst/>
              <a:rect l="l" t="t" r="r" b="b"/>
              <a:pathLst>
                <a:path w="2080" h="3196" extrusionOk="0">
                  <a:moveTo>
                    <a:pt x="1" y="0"/>
                  </a:moveTo>
                  <a:lnTo>
                    <a:pt x="1402" y="3195"/>
                  </a:lnTo>
                  <a:lnTo>
                    <a:pt x="2080" y="2079"/>
                  </a:lnTo>
                  <a:close/>
                </a:path>
              </a:pathLst>
            </a:custGeom>
            <a:solidFill>
              <a:srgbClr val="8181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834;p26">
              <a:extLst>
                <a:ext uri="{FF2B5EF4-FFF2-40B4-BE49-F238E27FC236}">
                  <a16:creationId xmlns:a16="http://schemas.microsoft.com/office/drawing/2014/main" id="{8302F139-6E93-423E-A2BC-0A80D11DB4CA}"/>
                </a:ext>
              </a:extLst>
            </p:cNvPr>
            <p:cNvSpPr/>
            <p:nvPr/>
          </p:nvSpPr>
          <p:spPr>
            <a:xfrm>
              <a:off x="7497925" y="2895600"/>
              <a:ext cx="379133" cy="246750"/>
            </a:xfrm>
            <a:custGeom>
              <a:avLst/>
              <a:gdLst/>
              <a:ahLst/>
              <a:cxnLst/>
              <a:rect l="l" t="t" r="r" b="b"/>
              <a:pathLst>
                <a:path w="3196" h="2080" extrusionOk="0">
                  <a:moveTo>
                    <a:pt x="1" y="0"/>
                  </a:moveTo>
                  <a:lnTo>
                    <a:pt x="3195" y="1402"/>
                  </a:lnTo>
                  <a:lnTo>
                    <a:pt x="2080" y="2079"/>
                  </a:lnTo>
                  <a:close/>
                </a:path>
              </a:pathLst>
            </a:custGeom>
            <a:solidFill>
              <a:srgbClr val="E6E6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1612434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11" name="Google Shape;344;p24">
            <a:extLst>
              <a:ext uri="{FF2B5EF4-FFF2-40B4-BE49-F238E27FC236}">
                <a16:creationId xmlns:a16="http://schemas.microsoft.com/office/drawing/2014/main" id="{EE091B0D-DE4B-1DE7-7D68-05527AF21DB4}"/>
              </a:ext>
            </a:extLst>
          </p:cNvPr>
          <p:cNvSpPr/>
          <p:nvPr/>
        </p:nvSpPr>
        <p:spPr>
          <a:xfrm>
            <a:off x="930882" y="1686975"/>
            <a:ext cx="1232599" cy="336346"/>
          </a:xfrm>
          <a:custGeom>
            <a:avLst/>
            <a:gdLst/>
            <a:ahLst/>
            <a:cxnLst/>
            <a:rect l="l" t="t" r="r" b="b"/>
            <a:pathLst>
              <a:path w="55140" h="17346" extrusionOk="0">
                <a:moveTo>
                  <a:pt x="55140" y="0"/>
                </a:moveTo>
                <a:lnTo>
                  <a:pt x="0" y="0"/>
                </a:lnTo>
                <a:lnTo>
                  <a:pt x="0" y="11675"/>
                </a:lnTo>
                <a:cubicBezTo>
                  <a:pt x="0" y="14811"/>
                  <a:pt x="2569" y="17346"/>
                  <a:pt x="5704" y="17346"/>
                </a:cubicBezTo>
                <a:lnTo>
                  <a:pt x="55140" y="17346"/>
                </a:lnTo>
                <a:close/>
              </a:path>
            </a:pathLst>
          </a:custGeom>
          <a:solidFill>
            <a:srgbClr val="BA362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 name="Rectangle 1">
            <a:extLst>
              <a:ext uri="{FF2B5EF4-FFF2-40B4-BE49-F238E27FC236}">
                <a16:creationId xmlns:a16="http://schemas.microsoft.com/office/drawing/2014/main" id="{55FB6EA7-4FC9-3895-8BCE-BA96E1EFC8F7}"/>
              </a:ext>
            </a:extLst>
          </p:cNvPr>
          <p:cNvSpPr/>
          <p:nvPr/>
        </p:nvSpPr>
        <p:spPr>
          <a:xfrm>
            <a:off x="1242871" y="1759699"/>
            <a:ext cx="4114218" cy="2258121"/>
          </a:xfrm>
          <a:prstGeom prst="rect">
            <a:avLst/>
          </a:prstGeom>
          <a:solidFill>
            <a:srgbClr val="FFFFFF">
              <a:lumMod val="95000"/>
            </a:srgbClr>
          </a:solidFill>
          <a:ln w="12700" cap="flat" cmpd="sng" algn="ctr">
            <a:noFill/>
            <a:prstDash val="solid"/>
            <a:miter lim="800000"/>
          </a:ln>
          <a:effectLst/>
        </p:spPr>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a:p>
            <a:pPr algn="ctr">
              <a:defRPr/>
            </a:pPr>
            <a:endParaRPr lang="fr-FR">
              <a:solidFill>
                <a:prstClr val="white"/>
              </a:solidFill>
              <a:latin typeface="Arial" panose="020B0604020202020204"/>
              <a:cs typeface="Arial"/>
            </a:endParaRPr>
          </a:p>
        </p:txBody>
      </p:sp>
      <p:sp>
        <p:nvSpPr>
          <p:cNvPr id="3" name="ZoneTexte 10">
            <a:extLst>
              <a:ext uri="{FF2B5EF4-FFF2-40B4-BE49-F238E27FC236}">
                <a16:creationId xmlns:a16="http://schemas.microsoft.com/office/drawing/2014/main" id="{5ABEF15D-671A-1AD0-DD65-0796E7636F94}"/>
              </a:ext>
            </a:extLst>
          </p:cNvPr>
          <p:cNvSpPr txBox="1"/>
          <p:nvPr/>
        </p:nvSpPr>
        <p:spPr>
          <a:xfrm>
            <a:off x="1638708" y="1936640"/>
            <a:ext cx="3616782" cy="2081180"/>
          </a:xfrm>
          <a:prstGeom prst="rect">
            <a:avLst/>
          </a:prstGeom>
          <a:noFill/>
        </p:spPr>
        <p:txBody>
          <a:bodyPr wrap="square" lIns="91440" tIns="45720" rIns="91440" bIns="45720" numCol="1" anchor="t">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defRPr/>
            </a:pPr>
            <a:r>
              <a:rPr kumimoji="0" lang="fr-FR" sz="1200" b="1" i="1" u="none" strike="noStrike" kern="1200" cap="none" spc="0" normalizeH="0" baseline="0" noProof="0" dirty="0" smtClean="0">
                <a:ln>
                  <a:noFill/>
                </a:ln>
                <a:solidFill>
                  <a:prstClr val="black"/>
                </a:solidFill>
                <a:effectLst/>
                <a:uLnTx/>
                <a:uFillTx/>
                <a:latin typeface="Arial" panose="020B0604020202020204"/>
                <a:ea typeface="+mn-ea"/>
                <a:cs typeface="+mn-cs"/>
              </a:rPr>
              <a:t>Montant dépendant </a:t>
            </a:r>
            <a:r>
              <a:rPr lang="fr-FR" sz="1200" b="1" i="1" dirty="0">
                <a:solidFill>
                  <a:prstClr val="black"/>
                </a:solidFill>
                <a:latin typeface="Arial" panose="020B0604020202020204"/>
              </a:rPr>
              <a:t> </a:t>
            </a:r>
            <a:endParaRPr lang="fr-FR" sz="1200" b="1" i="1" u="none" strike="noStrike" kern="1200" cap="none" spc="0" normalizeH="0" baseline="0" noProof="0" dirty="0">
              <a:ln>
                <a:noFill/>
              </a:ln>
              <a:solidFill>
                <a:prstClr val="black"/>
              </a:solidFill>
              <a:effectLst/>
              <a:uLnTx/>
              <a:uFillTx/>
              <a:latin typeface="Arial" panose="020B0604020202020204"/>
              <a:cs typeface="Arial"/>
            </a:endParaRPr>
          </a:p>
          <a:p>
            <a:pPr marL="628650" lvl="1" indent="-171450" algn="just">
              <a:buFont typeface="Courier New" panose="02070309020205020404" pitchFamily="49" charset="0"/>
              <a:buChar char="o"/>
              <a:defRPr/>
            </a:pPr>
            <a:r>
              <a:rPr kumimoji="0" lang="fr-FR" sz="1200" b="0" i="1" u="none" strike="noStrike" kern="1200" cap="none" spc="0" normalizeH="0" baseline="0" noProof="0" dirty="0" smtClean="0">
                <a:ln>
                  <a:noFill/>
                </a:ln>
                <a:solidFill>
                  <a:prstClr val="black"/>
                </a:solidFill>
                <a:effectLst/>
                <a:uLnTx/>
                <a:uFillTx/>
                <a:latin typeface="Arial" panose="020B0604020202020204"/>
                <a:ea typeface="+mn-ea"/>
                <a:cs typeface="+mn-cs"/>
              </a:rPr>
              <a:t>De la structure principalement</a:t>
            </a:r>
            <a:endParaRPr lang="fr-FR" sz="1200" b="0" i="1" u="none" strike="noStrike" kern="1200" cap="none" spc="0" normalizeH="0" baseline="0" noProof="0" dirty="0">
              <a:ln>
                <a:noFill/>
              </a:ln>
              <a:solidFill>
                <a:prstClr val="black"/>
              </a:solidFill>
              <a:effectLst/>
              <a:uLnTx/>
              <a:uFillTx/>
              <a:latin typeface="Arial" panose="020B0604020202020204"/>
              <a:cs typeface="Arial"/>
            </a:endParaRPr>
          </a:p>
          <a:p>
            <a:pPr marL="628650" lvl="1" indent="-171450" algn="just">
              <a:buFont typeface="Courier New" panose="02070309020205020404" pitchFamily="49" charset="0"/>
              <a:buChar char="o"/>
              <a:defRPr/>
            </a:pPr>
            <a:r>
              <a:rPr lang="fr-FR" sz="1200" i="1" dirty="0" smtClean="0">
                <a:solidFill>
                  <a:prstClr val="black"/>
                </a:solidFill>
                <a:latin typeface="Arial" panose="020B0604020202020204"/>
              </a:rPr>
              <a:t>Avec une part d’activité combinée</a:t>
            </a:r>
            <a:endParaRPr lang="fr-FR" sz="1200" i="1" dirty="0">
              <a:solidFill>
                <a:prstClr val="black"/>
              </a:solidFill>
              <a:latin typeface="Arial" panose="020B0604020202020204"/>
              <a:cs typeface="Arial"/>
            </a:endParaRPr>
          </a:p>
          <a:p>
            <a:pPr marL="171450" indent="-171450" algn="just">
              <a:buFont typeface="Arial" panose="020B0604020202020204" pitchFamily="34" charset="0"/>
              <a:buChar char="•"/>
              <a:defRPr/>
            </a:pPr>
            <a:endParaRPr kumimoji="0" lang="fr-FR" sz="1200" b="0" i="1" u="none" strike="noStrike" kern="1200" cap="none" spc="0" normalizeH="0" baseline="0" noProof="0" dirty="0">
              <a:ln>
                <a:noFill/>
              </a:ln>
              <a:solidFill>
                <a:prstClr val="black"/>
              </a:solidFill>
              <a:effectLst/>
              <a:uLnTx/>
              <a:uFillTx/>
              <a:latin typeface="Arial" panose="020B0604020202020204"/>
              <a:ea typeface="+mn-ea"/>
              <a:cs typeface="+mn-cs"/>
            </a:endParaRPr>
          </a:p>
          <a:p>
            <a:pPr algn="just">
              <a:defRPr/>
            </a:pPr>
            <a:r>
              <a:rPr kumimoji="0" lang="fr-FR" sz="1200" b="1" i="1" u="none" strike="noStrike" kern="1200" cap="none" spc="0" normalizeH="0" baseline="0" noProof="0" dirty="0" smtClean="0">
                <a:ln>
                  <a:noFill/>
                </a:ln>
                <a:solidFill>
                  <a:prstClr val="black"/>
                </a:solidFill>
                <a:effectLst/>
                <a:uLnTx/>
                <a:uFillTx/>
                <a:latin typeface="Arial" panose="020B0604020202020204"/>
                <a:ea typeface="+mn-ea"/>
                <a:cs typeface="+mn-cs"/>
              </a:rPr>
              <a:t>Un forfait structure</a:t>
            </a:r>
            <a:endParaRPr kumimoji="0" lang="fr-FR" sz="1200" b="1" i="1" u="none" strike="noStrike" kern="1200" cap="none" spc="0" normalizeH="0" baseline="0" noProof="0" dirty="0">
              <a:ln>
                <a:noFill/>
              </a:ln>
              <a:solidFill>
                <a:prstClr val="black"/>
              </a:solidFill>
              <a:effectLst/>
              <a:uLnTx/>
              <a:uFillTx/>
              <a:latin typeface="Arial" panose="020B0604020202020204"/>
              <a:ea typeface="+mn-ea"/>
              <a:cs typeface="+mn-cs"/>
            </a:endParaRPr>
          </a:p>
          <a:p>
            <a:pPr marL="628650" lvl="1" indent="-171450" algn="just">
              <a:buFont typeface="Courier New" panose="02070309020205020404" pitchFamily="49" charset="0"/>
              <a:buChar char="o"/>
              <a:defRPr/>
            </a:pPr>
            <a:r>
              <a:rPr kumimoji="0" lang="fr-FR" sz="1200" b="0" i="1" u="none" strike="noStrike" kern="1200" cap="none" spc="0" normalizeH="0" baseline="0" noProof="0" dirty="0" smtClean="0">
                <a:ln>
                  <a:noFill/>
                </a:ln>
                <a:solidFill>
                  <a:prstClr val="black"/>
                </a:solidFill>
                <a:effectLst/>
                <a:uLnTx/>
                <a:uFillTx/>
                <a:latin typeface="Arial" panose="020B0604020202020204"/>
                <a:ea typeface="+mn-ea"/>
                <a:cs typeface="+mn-cs"/>
              </a:rPr>
              <a:t>Par EJ</a:t>
            </a:r>
            <a:r>
              <a:rPr kumimoji="0" lang="fr-FR" sz="1200" b="0" i="1" u="none" strike="noStrike" kern="1200" cap="none" spc="0" normalizeH="0" noProof="0" dirty="0" smtClean="0">
                <a:ln>
                  <a:noFill/>
                </a:ln>
                <a:solidFill>
                  <a:prstClr val="black"/>
                </a:solidFill>
                <a:effectLst/>
                <a:uLnTx/>
                <a:uFillTx/>
                <a:latin typeface="Arial" panose="020B0604020202020204"/>
                <a:ea typeface="+mn-ea"/>
                <a:cs typeface="+mn-cs"/>
              </a:rPr>
              <a:t> pour les GHT</a:t>
            </a:r>
            <a:endParaRPr kumimoji="0" lang="fr-FR" sz="1200" b="0" i="1"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628650" lvl="1" indent="-171450" algn="just">
              <a:buFont typeface="Courier New" panose="02070309020205020404" pitchFamily="49" charset="0"/>
              <a:buChar char="o"/>
              <a:defRPr/>
            </a:pPr>
            <a:r>
              <a:rPr lang="fr-FR" sz="1200" i="1" dirty="0" smtClean="0">
                <a:solidFill>
                  <a:prstClr val="black"/>
                </a:solidFill>
                <a:latin typeface="Arial" panose="020B0604020202020204"/>
              </a:rPr>
              <a:t>Par EG pour les autres établissements</a:t>
            </a:r>
            <a:endParaRPr lang="fr-FR" sz="1200" b="0" i="1" u="none" strike="noStrike" kern="1200" cap="none" spc="0" normalizeH="0" baseline="0" noProof="0" dirty="0">
              <a:ln>
                <a:noFill/>
              </a:ln>
              <a:solidFill>
                <a:prstClr val="black"/>
              </a:solidFill>
              <a:effectLst/>
              <a:uLnTx/>
              <a:uFillTx/>
              <a:latin typeface="Arial" panose="020B0604020202020204"/>
              <a:cs typeface="Arial"/>
            </a:endParaRPr>
          </a:p>
          <a:p>
            <a:pPr marL="171450" indent="-171450" algn="just">
              <a:buFont typeface="Arial" panose="020B0604020202020204" pitchFamily="34" charset="0"/>
              <a:buChar char="•"/>
              <a:defRPr/>
            </a:pPr>
            <a:endParaRPr kumimoji="0" lang="fr-FR" sz="1200" b="0" i="1" u="none" strike="noStrike" kern="1200" cap="none" spc="0" normalizeH="0" baseline="0" noProof="0" dirty="0">
              <a:ln>
                <a:noFill/>
              </a:ln>
              <a:solidFill>
                <a:prstClr val="black"/>
              </a:solidFill>
              <a:effectLst/>
              <a:uLnTx/>
              <a:uFillTx/>
              <a:latin typeface="Arial" panose="020B0604020202020204"/>
              <a:ea typeface="+mn-ea"/>
              <a:cs typeface="+mn-cs"/>
            </a:endParaRPr>
          </a:p>
          <a:p>
            <a:pPr algn="just">
              <a:defRPr/>
            </a:pPr>
            <a:r>
              <a:rPr lang="fr-FR" sz="1200" b="1" i="1" u="none" strike="noStrike" kern="1200" cap="none" spc="0" normalizeH="0" baseline="0" noProof="0" dirty="0" smtClean="0">
                <a:ln>
                  <a:noFill/>
                </a:ln>
                <a:solidFill>
                  <a:prstClr val="black"/>
                </a:solidFill>
                <a:effectLst/>
                <a:uLnTx/>
                <a:uFillTx/>
                <a:latin typeface="Arial" panose="020B0604020202020204"/>
                <a:cs typeface="Arial"/>
              </a:rPr>
              <a:t>Un</a:t>
            </a:r>
            <a:r>
              <a:rPr lang="fr-FR" sz="1200" b="1" i="1" u="none" strike="noStrike" kern="1200" cap="none" spc="0" normalizeH="0" noProof="0" dirty="0" smtClean="0">
                <a:ln>
                  <a:noFill/>
                </a:ln>
                <a:solidFill>
                  <a:prstClr val="black"/>
                </a:solidFill>
                <a:effectLst/>
                <a:uLnTx/>
                <a:uFillTx/>
                <a:latin typeface="Arial" panose="020B0604020202020204"/>
                <a:cs typeface="Arial"/>
              </a:rPr>
              <a:t> forfait activité</a:t>
            </a:r>
            <a:endParaRPr lang="fr-FR" sz="1200" b="1" i="1" u="none" strike="noStrike" kern="1200" cap="none" spc="0" normalizeH="0" baseline="0" noProof="0" dirty="0">
              <a:ln>
                <a:noFill/>
              </a:ln>
              <a:solidFill>
                <a:prstClr val="black"/>
              </a:solidFill>
              <a:effectLst/>
              <a:uLnTx/>
              <a:uFillTx/>
              <a:latin typeface="Arial" panose="020B0604020202020204"/>
              <a:cs typeface="Arial"/>
            </a:endParaRPr>
          </a:p>
          <a:p>
            <a:pPr marL="628650" lvl="1" indent="-171450" algn="just">
              <a:buFont typeface="Courier New" panose="02070309020205020404" pitchFamily="49" charset="0"/>
              <a:buChar char="o"/>
              <a:defRPr/>
            </a:pPr>
            <a:r>
              <a:rPr lang="fr-FR" sz="1200" i="1" dirty="0" smtClean="0">
                <a:solidFill>
                  <a:prstClr val="black"/>
                </a:solidFill>
                <a:latin typeface="Arial" panose="020B0604020202020204"/>
              </a:rPr>
              <a:t>Calculé au prorata de l’activité combinée</a:t>
            </a:r>
            <a:endParaRPr lang="fr-FR" sz="1200" b="0" i="1" u="none" strike="noStrike" kern="1200" cap="none" spc="0" normalizeH="0" baseline="0" noProof="0" dirty="0">
              <a:ln>
                <a:noFill/>
              </a:ln>
              <a:solidFill>
                <a:prstClr val="black"/>
              </a:solidFill>
              <a:effectLst/>
              <a:uLnTx/>
              <a:uFillTx/>
              <a:latin typeface="Arial" panose="020B0604020202020204"/>
              <a:cs typeface="Arial"/>
            </a:endParaRPr>
          </a:p>
          <a:p>
            <a:pPr marR="0" lvl="1" algn="just" defTabSz="914400" rtl="0" eaLnBrk="1" fontAlgn="auto" latinLnBrk="0" hangingPunct="1">
              <a:lnSpc>
                <a:spcPct val="100000"/>
              </a:lnSpc>
              <a:spcBef>
                <a:spcPts val="0"/>
              </a:spcBef>
              <a:spcAft>
                <a:spcPts val="0"/>
              </a:spcAft>
              <a:buClrTx/>
              <a:buSzTx/>
              <a:tabLst/>
              <a:defRPr/>
            </a:pPr>
            <a:endParaRPr lang="fr-FR" sz="1200" b="1" i="1" dirty="0">
              <a:solidFill>
                <a:prstClr val="black"/>
              </a:solidFill>
              <a:latin typeface="Arial" panose="020B0604020202020204"/>
            </a:endParaRPr>
          </a:p>
        </p:txBody>
      </p:sp>
      <p:sp>
        <p:nvSpPr>
          <p:cNvPr id="12" name="Google Shape;348;p24">
            <a:extLst>
              <a:ext uri="{FF2B5EF4-FFF2-40B4-BE49-F238E27FC236}">
                <a16:creationId xmlns:a16="http://schemas.microsoft.com/office/drawing/2014/main" id="{FF1C2CBA-2BE3-607E-C788-9521B3FD1291}"/>
              </a:ext>
            </a:extLst>
          </p:cNvPr>
          <p:cNvSpPr/>
          <p:nvPr/>
        </p:nvSpPr>
        <p:spPr>
          <a:xfrm>
            <a:off x="930881" y="1363722"/>
            <a:ext cx="2298967" cy="558714"/>
          </a:xfrm>
          <a:custGeom>
            <a:avLst/>
            <a:gdLst/>
            <a:ahLst/>
            <a:cxnLst/>
            <a:rect l="l" t="t" r="r" b="b"/>
            <a:pathLst>
              <a:path w="55140" h="22217" extrusionOk="0">
                <a:moveTo>
                  <a:pt x="5704" y="0"/>
                </a:moveTo>
                <a:cubicBezTo>
                  <a:pt x="2569" y="0"/>
                  <a:pt x="0" y="2536"/>
                  <a:pt x="0" y="5671"/>
                </a:cubicBezTo>
                <a:lnTo>
                  <a:pt x="0" y="22216"/>
                </a:lnTo>
                <a:cubicBezTo>
                  <a:pt x="0" y="19514"/>
                  <a:pt x="2202" y="17313"/>
                  <a:pt x="4904" y="17313"/>
                </a:cubicBezTo>
                <a:lnTo>
                  <a:pt x="5971" y="17313"/>
                </a:lnTo>
                <a:lnTo>
                  <a:pt x="9073" y="17313"/>
                </a:lnTo>
                <a:lnTo>
                  <a:pt x="46467" y="17313"/>
                </a:lnTo>
                <a:cubicBezTo>
                  <a:pt x="51237" y="17313"/>
                  <a:pt x="55140" y="13443"/>
                  <a:pt x="55140" y="8640"/>
                </a:cubicBezTo>
                <a:lnTo>
                  <a:pt x="55140" y="8640"/>
                </a:lnTo>
                <a:cubicBezTo>
                  <a:pt x="55140" y="3870"/>
                  <a:pt x="51237" y="0"/>
                  <a:pt x="46467" y="0"/>
                </a:cubicBezTo>
                <a:close/>
              </a:path>
            </a:pathLst>
          </a:custGeom>
          <a:solidFill>
            <a:srgbClr val="DD4D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ZoneTexte 12">
            <a:extLst>
              <a:ext uri="{FF2B5EF4-FFF2-40B4-BE49-F238E27FC236}">
                <a16:creationId xmlns:a16="http://schemas.microsoft.com/office/drawing/2014/main" id="{D1F54317-DA2E-715B-50DC-1B2FF56553D1}"/>
              </a:ext>
            </a:extLst>
          </p:cNvPr>
          <p:cNvSpPr txBox="1"/>
          <p:nvPr/>
        </p:nvSpPr>
        <p:spPr>
          <a:xfrm>
            <a:off x="970315" y="1434018"/>
            <a:ext cx="2220097" cy="276999"/>
          </a:xfrm>
          <a:prstGeom prst="rect">
            <a:avLst/>
          </a:prstGeom>
          <a:noFill/>
        </p:spPr>
        <p:txBody>
          <a:bodyPr wrap="square">
            <a:spAutoFit/>
          </a:bodyPr>
          <a:lstStyle/>
          <a:p>
            <a:pPr algn="ctr" fontAlgn="ctr">
              <a:spcBef>
                <a:spcPts val="300"/>
              </a:spcBef>
            </a:pPr>
            <a:r>
              <a:rPr lang="fr-FR" sz="1200" b="1" kern="0" dirty="0" smtClean="0">
                <a:solidFill>
                  <a:schemeClr val="bg1"/>
                </a:solidFill>
                <a:latin typeface="Arial" panose="020B0604020202020204"/>
                <a:cs typeface="Arial"/>
              </a:rPr>
              <a:t>Montant</a:t>
            </a:r>
            <a:endParaRPr lang="fr-FR" sz="1200" b="1" kern="0" dirty="0">
              <a:solidFill>
                <a:schemeClr val="bg1"/>
              </a:solidFill>
              <a:latin typeface="Arial" panose="020B0604020202020204"/>
              <a:cs typeface="Arial"/>
            </a:endParaRPr>
          </a:p>
        </p:txBody>
      </p:sp>
      <p:sp>
        <p:nvSpPr>
          <p:cNvPr id="16" name="Titre 3">
            <a:extLst>
              <a:ext uri="{FF2B5EF4-FFF2-40B4-BE49-F238E27FC236}">
                <a16:creationId xmlns:a16="http://schemas.microsoft.com/office/drawing/2014/main" id="{B219316B-D2AC-48E8-8FD4-27BE0BB4AFDB}"/>
              </a:ext>
            </a:extLst>
          </p:cNvPr>
          <p:cNvSpPr txBox="1">
            <a:spLocks/>
          </p:cNvSpPr>
          <p:nvPr/>
        </p:nvSpPr>
        <p:spPr>
          <a:xfrm>
            <a:off x="1768979" y="352920"/>
            <a:ext cx="7390011" cy="61642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b="1" kern="1200">
                <a:solidFill>
                  <a:srgbClr val="D60E52"/>
                </a:solidFill>
                <a:latin typeface="Arial" panose="020B0604020202020204" pitchFamily="34" charset="0"/>
                <a:ea typeface="+mj-ea"/>
                <a:cs typeface="Arial" panose="020B0604020202020204" pitchFamily="34" charset="0"/>
              </a:defRPr>
            </a:lvl1pPr>
          </a:lstStyle>
          <a:p>
            <a:r>
              <a:rPr lang="fr-FR" sz="2800" b="0" dirty="0" smtClean="0"/>
              <a:t>Domaine </a:t>
            </a:r>
            <a:r>
              <a:rPr lang="fr-FR" sz="2800" b="0" dirty="0"/>
              <a:t>AD et expo internet</a:t>
            </a:r>
            <a:r>
              <a:rPr lang="fr-FR" sz="2800" b="0" dirty="0" smtClean="0"/>
              <a:t> – Financement</a:t>
            </a:r>
            <a:endParaRPr lang="fr-FR" sz="2800" b="0" dirty="0"/>
          </a:p>
        </p:txBody>
      </p:sp>
      <p:sp>
        <p:nvSpPr>
          <p:cNvPr id="17" name="Google Shape;344;p24">
            <a:extLst>
              <a:ext uri="{FF2B5EF4-FFF2-40B4-BE49-F238E27FC236}">
                <a16:creationId xmlns:a16="http://schemas.microsoft.com/office/drawing/2014/main" id="{EE091B0D-DE4B-1DE7-7D68-05527AF21DB4}"/>
              </a:ext>
            </a:extLst>
          </p:cNvPr>
          <p:cNvSpPr/>
          <p:nvPr/>
        </p:nvSpPr>
        <p:spPr>
          <a:xfrm>
            <a:off x="6348011" y="2265586"/>
            <a:ext cx="1232599" cy="336346"/>
          </a:xfrm>
          <a:custGeom>
            <a:avLst/>
            <a:gdLst/>
            <a:ahLst/>
            <a:cxnLst/>
            <a:rect l="l" t="t" r="r" b="b"/>
            <a:pathLst>
              <a:path w="55140" h="17346" extrusionOk="0">
                <a:moveTo>
                  <a:pt x="55140" y="0"/>
                </a:moveTo>
                <a:lnTo>
                  <a:pt x="0" y="0"/>
                </a:lnTo>
                <a:lnTo>
                  <a:pt x="0" y="11675"/>
                </a:lnTo>
                <a:cubicBezTo>
                  <a:pt x="0" y="14811"/>
                  <a:pt x="2569" y="17346"/>
                  <a:pt x="5704" y="17346"/>
                </a:cubicBezTo>
                <a:lnTo>
                  <a:pt x="55140" y="17346"/>
                </a:lnTo>
                <a:close/>
              </a:path>
            </a:pathLst>
          </a:custGeom>
          <a:solidFill>
            <a:srgbClr val="BA362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 name="Rectangle 17">
            <a:extLst>
              <a:ext uri="{FF2B5EF4-FFF2-40B4-BE49-F238E27FC236}">
                <a16:creationId xmlns:a16="http://schemas.microsoft.com/office/drawing/2014/main" id="{55FB6EA7-4FC9-3895-8BCE-BA96E1EFC8F7}"/>
              </a:ext>
            </a:extLst>
          </p:cNvPr>
          <p:cNvSpPr/>
          <p:nvPr/>
        </p:nvSpPr>
        <p:spPr>
          <a:xfrm>
            <a:off x="6660000" y="2338310"/>
            <a:ext cx="4114218" cy="3194272"/>
          </a:xfrm>
          <a:prstGeom prst="rect">
            <a:avLst/>
          </a:prstGeom>
          <a:solidFill>
            <a:srgbClr val="FFFFFF">
              <a:lumMod val="95000"/>
            </a:srgbClr>
          </a:solidFill>
          <a:ln w="12700" cap="flat" cmpd="sng" algn="ctr">
            <a:noFill/>
            <a:prstDash val="solid"/>
            <a:miter lim="800000"/>
          </a:ln>
          <a:effectLst/>
        </p:spPr>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a:p>
            <a:pPr algn="ctr">
              <a:defRPr/>
            </a:pPr>
            <a:endParaRPr lang="fr-FR">
              <a:solidFill>
                <a:prstClr val="white"/>
              </a:solidFill>
              <a:latin typeface="Arial" panose="020B0604020202020204"/>
              <a:cs typeface="Arial"/>
            </a:endParaRPr>
          </a:p>
        </p:txBody>
      </p:sp>
      <p:sp>
        <p:nvSpPr>
          <p:cNvPr id="20" name="ZoneTexte 10">
            <a:extLst>
              <a:ext uri="{FF2B5EF4-FFF2-40B4-BE49-F238E27FC236}">
                <a16:creationId xmlns:a16="http://schemas.microsoft.com/office/drawing/2014/main" id="{5ABEF15D-671A-1AD0-DD65-0796E7636F94}"/>
              </a:ext>
            </a:extLst>
          </p:cNvPr>
          <p:cNvSpPr txBox="1"/>
          <p:nvPr/>
        </p:nvSpPr>
        <p:spPr>
          <a:xfrm>
            <a:off x="7055837" y="2515251"/>
            <a:ext cx="3616782" cy="2905268"/>
          </a:xfrm>
          <a:prstGeom prst="rect">
            <a:avLst/>
          </a:prstGeom>
          <a:noFill/>
        </p:spPr>
        <p:txBody>
          <a:bodyPr wrap="square" lIns="91440" tIns="45720" rIns="91440" bIns="45720" numCol="1" anchor="t">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defRPr/>
            </a:pPr>
            <a:r>
              <a:rPr lang="fr-FR" sz="1200" b="1" i="1" dirty="0" smtClean="0">
                <a:solidFill>
                  <a:prstClr val="black"/>
                </a:solidFill>
                <a:latin typeface="Arial" panose="020B0604020202020204"/>
              </a:rPr>
              <a:t>Interdiction de la surcompensation</a:t>
            </a:r>
            <a:endParaRPr lang="fr-FR" sz="1200" b="1" i="1" u="none" strike="noStrike" kern="1200" cap="none" spc="0" normalizeH="0" baseline="0" noProof="0" dirty="0">
              <a:ln>
                <a:noFill/>
              </a:ln>
              <a:solidFill>
                <a:prstClr val="black"/>
              </a:solidFill>
              <a:effectLst/>
              <a:uLnTx/>
              <a:uFillTx/>
              <a:latin typeface="Arial" panose="020B0604020202020204"/>
              <a:cs typeface="Arial"/>
            </a:endParaRPr>
          </a:p>
          <a:p>
            <a:pPr marL="628650" lvl="1" indent="-171450" algn="just">
              <a:buFont typeface="Courier New" panose="02070309020205020404" pitchFamily="49" charset="0"/>
              <a:buChar char="o"/>
              <a:defRPr/>
            </a:pPr>
            <a:r>
              <a:rPr kumimoji="0" lang="fr-FR" sz="1200" b="0" i="1" u="none" strike="noStrike" kern="1200" cap="none" spc="0" normalizeH="0" baseline="0" noProof="0" dirty="0" smtClean="0">
                <a:ln>
                  <a:noFill/>
                </a:ln>
                <a:solidFill>
                  <a:prstClr val="black"/>
                </a:solidFill>
                <a:effectLst/>
                <a:uLnTx/>
                <a:uFillTx/>
                <a:latin typeface="Arial" panose="020B0604020202020204"/>
                <a:ea typeface="+mn-ea"/>
                <a:cs typeface="+mn-cs"/>
              </a:rPr>
              <a:t>Les montants versés au</a:t>
            </a:r>
            <a:r>
              <a:rPr kumimoji="0" lang="fr-FR" sz="1200" b="0" i="1" u="none" strike="noStrike" kern="1200" cap="none" spc="0" normalizeH="0" noProof="0" dirty="0" smtClean="0">
                <a:ln>
                  <a:noFill/>
                </a:ln>
                <a:solidFill>
                  <a:prstClr val="black"/>
                </a:solidFill>
                <a:effectLst/>
                <a:uLnTx/>
                <a:uFillTx/>
                <a:latin typeface="Arial" panose="020B0604020202020204"/>
                <a:ea typeface="+mn-ea"/>
                <a:cs typeface="+mn-cs"/>
              </a:rPr>
              <a:t> titre du domaine ne doivent pas excéder les dépenses encourues par le bénéficiaire.</a:t>
            </a:r>
          </a:p>
          <a:p>
            <a:pPr marL="628650" lvl="1" indent="-171450" algn="just">
              <a:buFont typeface="Courier New" panose="02070309020205020404" pitchFamily="49" charset="0"/>
              <a:buChar char="o"/>
              <a:defRPr/>
            </a:pPr>
            <a:r>
              <a:rPr lang="fr-FR" sz="1200" i="1" dirty="0" smtClean="0">
                <a:solidFill>
                  <a:prstClr val="black"/>
                </a:solidFill>
                <a:latin typeface="Arial" panose="020B0604020202020204"/>
              </a:rPr>
              <a:t>Autrement dit, si le montant du forfait n’a pas été atteint, seul le montant réellement dépensé sera versé.</a:t>
            </a:r>
          </a:p>
          <a:p>
            <a:pPr marL="628650" lvl="1" indent="-171450" algn="just">
              <a:buFont typeface="Courier New" panose="02070309020205020404" pitchFamily="49" charset="0"/>
              <a:buChar char="o"/>
              <a:defRPr/>
            </a:pPr>
            <a:r>
              <a:rPr lang="fr-FR" sz="1200" i="1" dirty="0" smtClean="0">
                <a:solidFill>
                  <a:prstClr val="black"/>
                </a:solidFill>
                <a:latin typeface="Arial" panose="020B0604020202020204"/>
                <a:cs typeface="Arial"/>
              </a:rPr>
              <a:t>Un rapport financier est demandé en document preuve lors de la demande de paiement.</a:t>
            </a:r>
            <a:endParaRPr lang="fr-FR" sz="1200" i="1" dirty="0">
              <a:solidFill>
                <a:prstClr val="black"/>
              </a:solidFill>
              <a:latin typeface="Arial" panose="020B0604020202020204"/>
              <a:cs typeface="Arial"/>
            </a:endParaRPr>
          </a:p>
          <a:p>
            <a:pPr marL="171450" indent="-171450" algn="just">
              <a:buFont typeface="Arial" panose="020B0604020202020204" pitchFamily="34" charset="0"/>
              <a:buChar char="•"/>
              <a:defRPr/>
            </a:pPr>
            <a:endParaRPr kumimoji="0" lang="fr-FR" sz="1200" b="0" i="1" u="none" strike="noStrike" kern="1200" cap="none" spc="0" normalizeH="0" baseline="0" noProof="0" dirty="0">
              <a:ln>
                <a:noFill/>
              </a:ln>
              <a:solidFill>
                <a:prstClr val="black"/>
              </a:solidFill>
              <a:effectLst/>
              <a:uLnTx/>
              <a:uFillTx/>
              <a:latin typeface="Arial" panose="020B0604020202020204"/>
              <a:ea typeface="+mn-ea"/>
              <a:cs typeface="+mn-cs"/>
            </a:endParaRPr>
          </a:p>
          <a:p>
            <a:pPr algn="just">
              <a:defRPr/>
            </a:pPr>
            <a:r>
              <a:rPr kumimoji="0" lang="fr-FR" sz="1200" b="1" i="1" u="none" strike="noStrike" kern="1200" cap="none" spc="0" normalizeH="0" baseline="0" noProof="0" dirty="0" smtClean="0">
                <a:ln>
                  <a:noFill/>
                </a:ln>
                <a:solidFill>
                  <a:prstClr val="black"/>
                </a:solidFill>
                <a:effectLst/>
                <a:uLnTx/>
                <a:uFillTx/>
                <a:latin typeface="Arial" panose="020B0604020202020204"/>
                <a:ea typeface="+mn-ea"/>
                <a:cs typeface="+mn-cs"/>
              </a:rPr>
              <a:t>Interdiction du double financement</a:t>
            </a:r>
            <a:endParaRPr kumimoji="0" lang="fr-FR" sz="1200" b="1" i="1" u="none" strike="noStrike" kern="1200" cap="none" spc="0" normalizeH="0" baseline="0" noProof="0" dirty="0">
              <a:ln>
                <a:noFill/>
              </a:ln>
              <a:solidFill>
                <a:prstClr val="black"/>
              </a:solidFill>
              <a:effectLst/>
              <a:uLnTx/>
              <a:uFillTx/>
              <a:latin typeface="Arial" panose="020B0604020202020204"/>
              <a:ea typeface="+mn-ea"/>
              <a:cs typeface="+mn-cs"/>
            </a:endParaRPr>
          </a:p>
          <a:p>
            <a:pPr marL="628650" lvl="1" indent="-171450" algn="just">
              <a:buFont typeface="Courier New" panose="02070309020205020404" pitchFamily="49" charset="0"/>
              <a:buChar char="o"/>
              <a:defRPr/>
            </a:pPr>
            <a:r>
              <a:rPr kumimoji="0" lang="fr-FR" sz="1200" b="0" i="1" u="none" strike="noStrike" kern="1200" cap="none" spc="0" normalizeH="0" baseline="0" noProof="0" dirty="0" smtClean="0">
                <a:ln>
                  <a:noFill/>
                </a:ln>
                <a:solidFill>
                  <a:prstClr val="black"/>
                </a:solidFill>
                <a:effectLst/>
                <a:uLnTx/>
                <a:uFillTx/>
                <a:latin typeface="Arial" panose="020B0604020202020204"/>
                <a:ea typeface="+mn-ea"/>
                <a:cs typeface="+mn-cs"/>
              </a:rPr>
              <a:t>Les actions déjà financées par des fonds</a:t>
            </a:r>
            <a:r>
              <a:rPr kumimoji="0" lang="fr-FR" sz="1200" b="0" i="1" u="none" strike="noStrike" kern="1200" cap="none" spc="0" normalizeH="0" noProof="0" dirty="0" smtClean="0">
                <a:ln>
                  <a:noFill/>
                </a:ln>
                <a:solidFill>
                  <a:prstClr val="black"/>
                </a:solidFill>
                <a:effectLst/>
                <a:uLnTx/>
                <a:uFillTx/>
                <a:latin typeface="Arial" panose="020B0604020202020204"/>
                <a:ea typeface="+mn-ea"/>
                <a:cs typeface="+mn-cs"/>
              </a:rPr>
              <a:t> européens ne peuvent pas être imputées également sur ce financement</a:t>
            </a:r>
            <a:endParaRPr lang="fr-FR" sz="1200" b="0" i="1" u="none" strike="noStrike" kern="1200" cap="none" spc="0" normalizeH="0" baseline="0" noProof="0" dirty="0">
              <a:ln>
                <a:noFill/>
              </a:ln>
              <a:solidFill>
                <a:prstClr val="black"/>
              </a:solidFill>
              <a:effectLst/>
              <a:uLnTx/>
              <a:uFillTx/>
              <a:latin typeface="Arial" panose="020B0604020202020204"/>
              <a:cs typeface="Arial"/>
            </a:endParaRPr>
          </a:p>
        </p:txBody>
      </p:sp>
      <p:sp>
        <p:nvSpPr>
          <p:cNvPr id="21" name="Google Shape;348;p24">
            <a:extLst>
              <a:ext uri="{FF2B5EF4-FFF2-40B4-BE49-F238E27FC236}">
                <a16:creationId xmlns:a16="http://schemas.microsoft.com/office/drawing/2014/main" id="{FF1C2CBA-2BE3-607E-C788-9521B3FD1291}"/>
              </a:ext>
            </a:extLst>
          </p:cNvPr>
          <p:cNvSpPr/>
          <p:nvPr/>
        </p:nvSpPr>
        <p:spPr>
          <a:xfrm>
            <a:off x="6348010" y="1942333"/>
            <a:ext cx="2298967" cy="558714"/>
          </a:xfrm>
          <a:custGeom>
            <a:avLst/>
            <a:gdLst/>
            <a:ahLst/>
            <a:cxnLst/>
            <a:rect l="l" t="t" r="r" b="b"/>
            <a:pathLst>
              <a:path w="55140" h="22217" extrusionOk="0">
                <a:moveTo>
                  <a:pt x="5704" y="0"/>
                </a:moveTo>
                <a:cubicBezTo>
                  <a:pt x="2569" y="0"/>
                  <a:pt x="0" y="2536"/>
                  <a:pt x="0" y="5671"/>
                </a:cubicBezTo>
                <a:lnTo>
                  <a:pt x="0" y="22216"/>
                </a:lnTo>
                <a:cubicBezTo>
                  <a:pt x="0" y="19514"/>
                  <a:pt x="2202" y="17313"/>
                  <a:pt x="4904" y="17313"/>
                </a:cubicBezTo>
                <a:lnTo>
                  <a:pt x="5971" y="17313"/>
                </a:lnTo>
                <a:lnTo>
                  <a:pt x="9073" y="17313"/>
                </a:lnTo>
                <a:lnTo>
                  <a:pt x="46467" y="17313"/>
                </a:lnTo>
                <a:cubicBezTo>
                  <a:pt x="51237" y="17313"/>
                  <a:pt x="55140" y="13443"/>
                  <a:pt x="55140" y="8640"/>
                </a:cubicBezTo>
                <a:lnTo>
                  <a:pt x="55140" y="8640"/>
                </a:lnTo>
                <a:cubicBezTo>
                  <a:pt x="55140" y="3870"/>
                  <a:pt x="51237" y="0"/>
                  <a:pt x="46467" y="0"/>
                </a:cubicBezTo>
                <a:close/>
              </a:path>
            </a:pathLst>
          </a:custGeom>
          <a:solidFill>
            <a:srgbClr val="DD4D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ZoneTexte 21">
            <a:extLst>
              <a:ext uri="{FF2B5EF4-FFF2-40B4-BE49-F238E27FC236}">
                <a16:creationId xmlns:a16="http://schemas.microsoft.com/office/drawing/2014/main" id="{D1F54317-DA2E-715B-50DC-1B2FF56553D1}"/>
              </a:ext>
            </a:extLst>
          </p:cNvPr>
          <p:cNvSpPr txBox="1"/>
          <p:nvPr/>
        </p:nvSpPr>
        <p:spPr>
          <a:xfrm>
            <a:off x="6387444" y="2012629"/>
            <a:ext cx="2220097" cy="276999"/>
          </a:xfrm>
          <a:prstGeom prst="rect">
            <a:avLst/>
          </a:prstGeom>
          <a:noFill/>
        </p:spPr>
        <p:txBody>
          <a:bodyPr wrap="square">
            <a:spAutoFit/>
          </a:bodyPr>
          <a:lstStyle/>
          <a:p>
            <a:pPr algn="ctr" fontAlgn="ctr">
              <a:spcBef>
                <a:spcPts val="300"/>
              </a:spcBef>
            </a:pPr>
            <a:r>
              <a:rPr lang="fr-FR" sz="1200" b="1" kern="0" dirty="0" smtClean="0">
                <a:solidFill>
                  <a:schemeClr val="bg1"/>
                </a:solidFill>
                <a:latin typeface="Arial" panose="020B0604020202020204"/>
                <a:cs typeface="Arial"/>
              </a:rPr>
              <a:t>Des fonds européens</a:t>
            </a:r>
            <a:endParaRPr lang="fr-FR" sz="1200" b="1" kern="0" dirty="0">
              <a:solidFill>
                <a:schemeClr val="bg1"/>
              </a:solidFill>
              <a:latin typeface="Arial" panose="020B0604020202020204"/>
              <a:cs typeface="Arial"/>
            </a:endParaRPr>
          </a:p>
        </p:txBody>
      </p:sp>
      <p:sp>
        <p:nvSpPr>
          <p:cNvPr id="23" name="Google Shape;344;p24">
            <a:extLst>
              <a:ext uri="{FF2B5EF4-FFF2-40B4-BE49-F238E27FC236}">
                <a16:creationId xmlns:a16="http://schemas.microsoft.com/office/drawing/2014/main" id="{EE091B0D-DE4B-1DE7-7D68-05527AF21DB4}"/>
              </a:ext>
            </a:extLst>
          </p:cNvPr>
          <p:cNvSpPr/>
          <p:nvPr/>
        </p:nvSpPr>
        <p:spPr>
          <a:xfrm>
            <a:off x="891448" y="4622354"/>
            <a:ext cx="1232599" cy="336346"/>
          </a:xfrm>
          <a:custGeom>
            <a:avLst/>
            <a:gdLst/>
            <a:ahLst/>
            <a:cxnLst/>
            <a:rect l="l" t="t" r="r" b="b"/>
            <a:pathLst>
              <a:path w="55140" h="17346" extrusionOk="0">
                <a:moveTo>
                  <a:pt x="55140" y="0"/>
                </a:moveTo>
                <a:lnTo>
                  <a:pt x="0" y="0"/>
                </a:lnTo>
                <a:lnTo>
                  <a:pt x="0" y="11675"/>
                </a:lnTo>
                <a:cubicBezTo>
                  <a:pt x="0" y="14811"/>
                  <a:pt x="2569" y="17346"/>
                  <a:pt x="5704" y="17346"/>
                </a:cubicBezTo>
                <a:lnTo>
                  <a:pt x="55140" y="17346"/>
                </a:lnTo>
                <a:close/>
              </a:path>
            </a:pathLst>
          </a:custGeom>
          <a:solidFill>
            <a:srgbClr val="BA362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 name="Rectangle 23">
            <a:extLst>
              <a:ext uri="{FF2B5EF4-FFF2-40B4-BE49-F238E27FC236}">
                <a16:creationId xmlns:a16="http://schemas.microsoft.com/office/drawing/2014/main" id="{55FB6EA7-4FC9-3895-8BCE-BA96E1EFC8F7}"/>
              </a:ext>
            </a:extLst>
          </p:cNvPr>
          <p:cNvSpPr/>
          <p:nvPr/>
        </p:nvSpPr>
        <p:spPr>
          <a:xfrm>
            <a:off x="1203437" y="4695078"/>
            <a:ext cx="4114218" cy="1299321"/>
          </a:xfrm>
          <a:prstGeom prst="rect">
            <a:avLst/>
          </a:prstGeom>
          <a:solidFill>
            <a:srgbClr val="FFFFFF">
              <a:lumMod val="95000"/>
            </a:srgbClr>
          </a:solidFill>
          <a:ln w="12700" cap="flat" cmpd="sng" algn="ctr">
            <a:noFill/>
            <a:prstDash val="solid"/>
            <a:miter lim="800000"/>
          </a:ln>
          <a:effectLst/>
        </p:spPr>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a:p>
            <a:pPr algn="ctr">
              <a:defRPr/>
            </a:pPr>
            <a:endParaRPr lang="fr-FR">
              <a:solidFill>
                <a:prstClr val="white"/>
              </a:solidFill>
              <a:latin typeface="Arial" panose="020B0604020202020204"/>
              <a:cs typeface="Arial"/>
            </a:endParaRPr>
          </a:p>
        </p:txBody>
      </p:sp>
      <p:sp>
        <p:nvSpPr>
          <p:cNvPr id="25" name="ZoneTexte 10">
            <a:extLst>
              <a:ext uri="{FF2B5EF4-FFF2-40B4-BE49-F238E27FC236}">
                <a16:creationId xmlns:a16="http://schemas.microsoft.com/office/drawing/2014/main" id="{5ABEF15D-671A-1AD0-DD65-0796E7636F94}"/>
              </a:ext>
            </a:extLst>
          </p:cNvPr>
          <p:cNvSpPr txBox="1"/>
          <p:nvPr/>
        </p:nvSpPr>
        <p:spPr>
          <a:xfrm>
            <a:off x="1599274" y="4872019"/>
            <a:ext cx="3616782" cy="1122380"/>
          </a:xfrm>
          <a:prstGeom prst="rect">
            <a:avLst/>
          </a:prstGeom>
          <a:noFill/>
        </p:spPr>
        <p:txBody>
          <a:bodyPr wrap="square" lIns="91440" tIns="45720" rIns="91440" bIns="45720" numCol="1" anchor="t">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defRPr/>
            </a:pPr>
            <a:r>
              <a:rPr kumimoji="0" lang="fr-FR" sz="1200" b="1" i="1" u="none" strike="noStrike" kern="1200" cap="none" spc="0" normalizeH="0" baseline="0" noProof="0" dirty="0" smtClean="0">
                <a:ln>
                  <a:noFill/>
                </a:ln>
                <a:solidFill>
                  <a:prstClr val="black"/>
                </a:solidFill>
                <a:effectLst/>
                <a:uLnTx/>
                <a:uFillTx/>
                <a:latin typeface="Arial" panose="020B0604020202020204"/>
                <a:ea typeface="+mn-ea"/>
                <a:cs typeface="+mn-cs"/>
              </a:rPr>
              <a:t>Versé uniquement à l’atteinte des objectifs</a:t>
            </a:r>
            <a:endParaRPr lang="fr-FR" sz="1200" b="1" i="1" u="none" strike="noStrike" kern="1200" cap="none" spc="0" normalizeH="0" baseline="0" noProof="0" dirty="0">
              <a:ln>
                <a:noFill/>
              </a:ln>
              <a:solidFill>
                <a:prstClr val="black"/>
              </a:solidFill>
              <a:effectLst/>
              <a:uLnTx/>
              <a:uFillTx/>
              <a:latin typeface="Arial" panose="020B0604020202020204"/>
              <a:cs typeface="Arial"/>
            </a:endParaRPr>
          </a:p>
          <a:p>
            <a:pPr marL="628650" lvl="1" indent="-171450" algn="just">
              <a:buFont typeface="Courier New" panose="02070309020205020404" pitchFamily="49" charset="0"/>
              <a:buChar char="o"/>
              <a:defRPr/>
            </a:pPr>
            <a:r>
              <a:rPr kumimoji="0" lang="fr-FR" sz="1200" b="0" i="1" u="none" strike="noStrike" kern="1200" cap="none" spc="0" normalizeH="0" baseline="0" noProof="0" dirty="0" smtClean="0">
                <a:ln>
                  <a:noFill/>
                </a:ln>
                <a:solidFill>
                  <a:prstClr val="black"/>
                </a:solidFill>
                <a:effectLst/>
                <a:uLnTx/>
                <a:uFillTx/>
                <a:latin typeface="Arial" panose="020B0604020202020204"/>
                <a:ea typeface="+mn-ea"/>
                <a:cs typeface="+mn-cs"/>
              </a:rPr>
              <a:t>Pas d’amorçage</a:t>
            </a:r>
            <a:endParaRPr lang="fr-FR" sz="1200" b="0" i="1" u="none" strike="noStrike" kern="1200" cap="none" spc="0" normalizeH="0" baseline="0" noProof="0" dirty="0">
              <a:ln>
                <a:noFill/>
              </a:ln>
              <a:solidFill>
                <a:prstClr val="black"/>
              </a:solidFill>
              <a:effectLst/>
              <a:uLnTx/>
              <a:uFillTx/>
              <a:latin typeface="Arial" panose="020B0604020202020204"/>
              <a:cs typeface="Arial"/>
            </a:endParaRPr>
          </a:p>
          <a:p>
            <a:pPr marL="628650" lvl="1" indent="-171450" algn="just">
              <a:buFont typeface="Courier New" panose="02070309020205020404" pitchFamily="49" charset="0"/>
              <a:buChar char="o"/>
              <a:defRPr/>
            </a:pPr>
            <a:r>
              <a:rPr lang="fr-FR" sz="1200" i="1" dirty="0" smtClean="0">
                <a:solidFill>
                  <a:prstClr val="black"/>
                </a:solidFill>
                <a:latin typeface="Arial" panose="020B0604020202020204"/>
              </a:rPr>
              <a:t>Atteinte de tous les objectifs nécessaire pour l’obtention du financement (pas de découpage par objectif)</a:t>
            </a:r>
            <a:endParaRPr lang="fr-FR" sz="1200" i="1" dirty="0">
              <a:solidFill>
                <a:prstClr val="black"/>
              </a:solidFill>
              <a:latin typeface="Arial" panose="020B0604020202020204"/>
              <a:cs typeface="Arial"/>
            </a:endParaRPr>
          </a:p>
        </p:txBody>
      </p:sp>
      <p:sp>
        <p:nvSpPr>
          <p:cNvPr id="26" name="Google Shape;348;p24">
            <a:extLst>
              <a:ext uri="{FF2B5EF4-FFF2-40B4-BE49-F238E27FC236}">
                <a16:creationId xmlns:a16="http://schemas.microsoft.com/office/drawing/2014/main" id="{FF1C2CBA-2BE3-607E-C788-9521B3FD1291}"/>
              </a:ext>
            </a:extLst>
          </p:cNvPr>
          <p:cNvSpPr/>
          <p:nvPr/>
        </p:nvSpPr>
        <p:spPr>
          <a:xfrm>
            <a:off x="891447" y="4299101"/>
            <a:ext cx="2298967" cy="558714"/>
          </a:xfrm>
          <a:custGeom>
            <a:avLst/>
            <a:gdLst/>
            <a:ahLst/>
            <a:cxnLst/>
            <a:rect l="l" t="t" r="r" b="b"/>
            <a:pathLst>
              <a:path w="55140" h="22217" extrusionOk="0">
                <a:moveTo>
                  <a:pt x="5704" y="0"/>
                </a:moveTo>
                <a:cubicBezTo>
                  <a:pt x="2569" y="0"/>
                  <a:pt x="0" y="2536"/>
                  <a:pt x="0" y="5671"/>
                </a:cubicBezTo>
                <a:lnTo>
                  <a:pt x="0" y="22216"/>
                </a:lnTo>
                <a:cubicBezTo>
                  <a:pt x="0" y="19514"/>
                  <a:pt x="2202" y="17313"/>
                  <a:pt x="4904" y="17313"/>
                </a:cubicBezTo>
                <a:lnTo>
                  <a:pt x="5971" y="17313"/>
                </a:lnTo>
                <a:lnTo>
                  <a:pt x="9073" y="17313"/>
                </a:lnTo>
                <a:lnTo>
                  <a:pt x="46467" y="17313"/>
                </a:lnTo>
                <a:cubicBezTo>
                  <a:pt x="51237" y="17313"/>
                  <a:pt x="55140" y="13443"/>
                  <a:pt x="55140" y="8640"/>
                </a:cubicBezTo>
                <a:lnTo>
                  <a:pt x="55140" y="8640"/>
                </a:lnTo>
                <a:cubicBezTo>
                  <a:pt x="55140" y="3870"/>
                  <a:pt x="51237" y="0"/>
                  <a:pt x="46467" y="0"/>
                </a:cubicBezTo>
                <a:close/>
              </a:path>
            </a:pathLst>
          </a:custGeom>
          <a:solidFill>
            <a:srgbClr val="DD4D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ZoneTexte 26">
            <a:extLst>
              <a:ext uri="{FF2B5EF4-FFF2-40B4-BE49-F238E27FC236}">
                <a16:creationId xmlns:a16="http://schemas.microsoft.com/office/drawing/2014/main" id="{D1F54317-DA2E-715B-50DC-1B2FF56553D1}"/>
              </a:ext>
            </a:extLst>
          </p:cNvPr>
          <p:cNvSpPr txBox="1"/>
          <p:nvPr/>
        </p:nvSpPr>
        <p:spPr>
          <a:xfrm>
            <a:off x="930881" y="4369397"/>
            <a:ext cx="2220097" cy="276999"/>
          </a:xfrm>
          <a:prstGeom prst="rect">
            <a:avLst/>
          </a:prstGeom>
          <a:noFill/>
        </p:spPr>
        <p:txBody>
          <a:bodyPr wrap="square">
            <a:spAutoFit/>
          </a:bodyPr>
          <a:lstStyle/>
          <a:p>
            <a:pPr algn="ctr" fontAlgn="ctr">
              <a:spcBef>
                <a:spcPts val="300"/>
              </a:spcBef>
            </a:pPr>
            <a:r>
              <a:rPr lang="fr-FR" sz="1200" b="1" kern="0" dirty="0" smtClean="0">
                <a:solidFill>
                  <a:schemeClr val="bg1"/>
                </a:solidFill>
                <a:latin typeface="Arial" panose="020B0604020202020204"/>
                <a:cs typeface="Arial"/>
              </a:rPr>
              <a:t>Versement</a:t>
            </a:r>
            <a:endParaRPr lang="fr-FR" sz="1200" b="1" kern="0" dirty="0">
              <a:solidFill>
                <a:schemeClr val="bg1"/>
              </a:solidFill>
              <a:latin typeface="Arial" panose="020B0604020202020204"/>
              <a:cs typeface="Arial"/>
            </a:endParaRPr>
          </a:p>
        </p:txBody>
      </p:sp>
    </p:spTree>
    <p:extLst>
      <p:ext uri="{BB962C8B-B14F-4D97-AF65-F5344CB8AC3E}">
        <p14:creationId xmlns:p14="http://schemas.microsoft.com/office/powerpoint/2010/main" val="2182462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C91189BD-1F42-4025-9358-9965236C4222}"/>
              </a:ext>
            </a:extLst>
          </p:cNvPr>
          <p:cNvSpPr>
            <a:spLocks noGrp="1"/>
          </p:cNvSpPr>
          <p:nvPr>
            <p:ph type="title"/>
          </p:nvPr>
        </p:nvSpPr>
        <p:spPr>
          <a:xfrm>
            <a:off x="1768979" y="365544"/>
            <a:ext cx="7224019" cy="616429"/>
          </a:xfrm>
        </p:spPr>
        <p:txBody>
          <a:bodyPr>
            <a:normAutofit fontScale="90000"/>
          </a:bodyPr>
          <a:lstStyle/>
          <a:p>
            <a:r>
              <a:rPr lang="fr-FR" dirty="0"/>
              <a:t>Domaine AD et expo internet - Calendrier </a:t>
            </a:r>
            <a:r>
              <a:rPr lang="fr-FR" b="1" u="sng" dirty="0"/>
              <a:t>prévisionnel</a:t>
            </a:r>
          </a:p>
        </p:txBody>
      </p:sp>
      <p:sp>
        <p:nvSpPr>
          <p:cNvPr id="13" name="Rectangle 12">
            <a:extLst>
              <a:ext uri="{FF2B5EF4-FFF2-40B4-BE49-F238E27FC236}">
                <a16:creationId xmlns:a16="http://schemas.microsoft.com/office/drawing/2014/main" id="{750EEA71-9889-8C8C-46B1-3E29E9B6D6BF}"/>
              </a:ext>
            </a:extLst>
          </p:cNvPr>
          <p:cNvSpPr/>
          <p:nvPr/>
        </p:nvSpPr>
        <p:spPr>
          <a:xfrm>
            <a:off x="659681" y="3680072"/>
            <a:ext cx="6664711" cy="1046716"/>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5824589-40BE-EB95-E29D-84EACB6C203D}"/>
              </a:ext>
            </a:extLst>
          </p:cNvPr>
          <p:cNvSpPr/>
          <p:nvPr/>
        </p:nvSpPr>
        <p:spPr>
          <a:xfrm>
            <a:off x="7314598" y="3680073"/>
            <a:ext cx="4370516" cy="1049268"/>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FC0B59E5-0F00-78A4-7533-7E6E2DCE2819}"/>
              </a:ext>
            </a:extLst>
          </p:cNvPr>
          <p:cNvSpPr/>
          <p:nvPr/>
        </p:nvSpPr>
        <p:spPr>
          <a:xfrm>
            <a:off x="657792" y="4755485"/>
            <a:ext cx="6664711" cy="744636"/>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F86C1A4D-63E4-9293-A326-1EC59911ED04}"/>
              </a:ext>
            </a:extLst>
          </p:cNvPr>
          <p:cNvSpPr/>
          <p:nvPr/>
        </p:nvSpPr>
        <p:spPr>
          <a:xfrm>
            <a:off x="657792" y="5527469"/>
            <a:ext cx="6664711" cy="1066345"/>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EE9EF326-54B9-5A31-A68B-2C9B163C7953}"/>
              </a:ext>
            </a:extLst>
          </p:cNvPr>
          <p:cNvSpPr/>
          <p:nvPr/>
        </p:nvSpPr>
        <p:spPr>
          <a:xfrm>
            <a:off x="7312709" y="5527243"/>
            <a:ext cx="4370516" cy="107273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71A39A07-EF5D-68E1-0A6C-E0D8A9064F5B}"/>
              </a:ext>
            </a:extLst>
          </p:cNvPr>
          <p:cNvSpPr/>
          <p:nvPr/>
        </p:nvSpPr>
        <p:spPr>
          <a:xfrm>
            <a:off x="724385" y="1945779"/>
            <a:ext cx="6638864" cy="1679295"/>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ED2A1683-3F77-59FE-1708-B6A8302E1EA0}"/>
              </a:ext>
            </a:extLst>
          </p:cNvPr>
          <p:cNvSpPr/>
          <p:nvPr/>
        </p:nvSpPr>
        <p:spPr>
          <a:xfrm>
            <a:off x="7312709" y="1947989"/>
            <a:ext cx="4370516" cy="167708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hteck 74">
            <a:extLst>
              <a:ext uri="{FF2B5EF4-FFF2-40B4-BE49-F238E27FC236}">
                <a16:creationId xmlns:a16="http://schemas.microsoft.com/office/drawing/2014/main" id="{5D52CA3A-23F6-1B5F-9C9B-F730C9ED5772}"/>
              </a:ext>
            </a:extLst>
          </p:cNvPr>
          <p:cNvSpPr/>
          <p:nvPr/>
        </p:nvSpPr>
        <p:spPr bwMode="auto">
          <a:xfrm>
            <a:off x="269291" y="1503678"/>
            <a:ext cx="7043418" cy="360362"/>
          </a:xfrm>
          <a:prstGeom prst="rect">
            <a:avLst/>
          </a:prstGeom>
          <a:solidFill>
            <a:srgbClr val="4887C7"/>
          </a:solid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1">
                <a:ln>
                  <a:noFill/>
                </a:ln>
                <a:solidFill>
                  <a:prstClr val="white"/>
                </a:solidFill>
                <a:effectLst/>
                <a:uLnTx/>
                <a:uFillTx/>
                <a:latin typeface="Arial" panose="020B0604020202020204" pitchFamily="34" charset="0"/>
                <a:ea typeface="+mn-ea"/>
                <a:cs typeface="Arial" panose="020B0604020202020204" pitchFamily="34" charset="0"/>
              </a:rPr>
              <a:t>2024</a:t>
            </a:r>
          </a:p>
        </p:txBody>
      </p:sp>
      <p:sp>
        <p:nvSpPr>
          <p:cNvPr id="24" name="Rechteck 75">
            <a:extLst>
              <a:ext uri="{FF2B5EF4-FFF2-40B4-BE49-F238E27FC236}">
                <a16:creationId xmlns:a16="http://schemas.microsoft.com/office/drawing/2014/main" id="{26327124-EBBF-6457-6607-8E9401EFC27A}"/>
              </a:ext>
            </a:extLst>
          </p:cNvPr>
          <p:cNvSpPr/>
          <p:nvPr/>
        </p:nvSpPr>
        <p:spPr bwMode="auto">
          <a:xfrm>
            <a:off x="7329849" y="1505878"/>
            <a:ext cx="4358834" cy="360362"/>
          </a:xfrm>
          <a:prstGeom prst="rect">
            <a:avLst/>
          </a:prstGeom>
          <a:solidFill>
            <a:schemeClr val="tx1">
              <a:lumMod val="65000"/>
              <a:lumOff val="35000"/>
            </a:schemeClr>
          </a:solid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1">
                <a:ln>
                  <a:noFill/>
                </a:ln>
                <a:solidFill>
                  <a:prstClr val="white"/>
                </a:solidFill>
                <a:effectLst/>
                <a:uLnTx/>
                <a:uFillTx/>
                <a:latin typeface="Arial" panose="020B0604020202020204" pitchFamily="34" charset="0"/>
                <a:ea typeface="+mn-ea"/>
                <a:cs typeface="Arial" panose="020B0604020202020204" pitchFamily="34" charset="0"/>
              </a:rPr>
              <a:t>2025</a:t>
            </a:r>
          </a:p>
        </p:txBody>
      </p:sp>
      <p:grpSp>
        <p:nvGrpSpPr>
          <p:cNvPr id="29" name="Groupe 28">
            <a:extLst>
              <a:ext uri="{FF2B5EF4-FFF2-40B4-BE49-F238E27FC236}">
                <a16:creationId xmlns:a16="http://schemas.microsoft.com/office/drawing/2014/main" id="{8A5EE85D-E3C8-97C9-0E4C-FB670C78AD87}"/>
              </a:ext>
            </a:extLst>
          </p:cNvPr>
          <p:cNvGrpSpPr/>
          <p:nvPr/>
        </p:nvGrpSpPr>
        <p:grpSpPr>
          <a:xfrm>
            <a:off x="372215" y="1470683"/>
            <a:ext cx="192555" cy="420373"/>
            <a:chOff x="1786877" y="3068709"/>
            <a:chExt cx="139115" cy="474580"/>
          </a:xfrm>
        </p:grpSpPr>
        <p:sp>
          <p:nvSpPr>
            <p:cNvPr id="30" name="Gleichschenkliges Dreieck 70">
              <a:extLst>
                <a:ext uri="{FF2B5EF4-FFF2-40B4-BE49-F238E27FC236}">
                  <a16:creationId xmlns:a16="http://schemas.microsoft.com/office/drawing/2014/main" id="{787B8743-043C-1160-94BF-AA7C3882C7FA}"/>
                </a:ext>
              </a:extLst>
            </p:cNvPr>
            <p:cNvSpPr/>
            <p:nvPr/>
          </p:nvSpPr>
          <p:spPr bwMode="auto">
            <a:xfrm flipV="1">
              <a:off x="1881584" y="3497571"/>
              <a:ext cx="44408" cy="45718"/>
            </a:xfrm>
            <a:prstGeom prst="triangle">
              <a:avLst>
                <a:gd name="adj" fmla="val 0"/>
              </a:avLst>
            </a:prstGeom>
            <a:solidFill>
              <a:srgbClr val="C0C0C0"/>
            </a:solidFill>
            <a:ln w="12700">
              <a:noFill/>
              <a:round/>
              <a:headEnd/>
              <a:tailE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Rechteck 69">
              <a:extLst>
                <a:ext uri="{FF2B5EF4-FFF2-40B4-BE49-F238E27FC236}">
                  <a16:creationId xmlns:a16="http://schemas.microsoft.com/office/drawing/2014/main" id="{8CA015AD-6476-712B-A58A-CDD727BCD287}"/>
                </a:ext>
              </a:extLst>
            </p:cNvPr>
            <p:cNvSpPr/>
            <p:nvPr/>
          </p:nvSpPr>
          <p:spPr bwMode="auto">
            <a:xfrm>
              <a:off x="1786877" y="3068709"/>
              <a:ext cx="94708" cy="474580"/>
            </a:xfrm>
            <a:prstGeom prst="rect">
              <a:avLst/>
            </a:prstGeom>
            <a:solidFill>
              <a:schemeClr val="accent4"/>
            </a:solidFill>
            <a:ln w="12700">
              <a:noFill/>
              <a:round/>
              <a:headEnd/>
              <a:tailE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35" name="Straight Connector 68">
            <a:extLst>
              <a:ext uri="{FF2B5EF4-FFF2-40B4-BE49-F238E27FC236}">
                <a16:creationId xmlns:a16="http://schemas.microsoft.com/office/drawing/2014/main" id="{B7503122-5494-6725-C56C-E4C2BB6FDCEC}"/>
              </a:ext>
            </a:extLst>
          </p:cNvPr>
          <p:cNvCxnSpPr>
            <a:cxnSpLocks/>
            <a:endCxn id="18" idx="2"/>
          </p:cNvCxnSpPr>
          <p:nvPr/>
        </p:nvCxnSpPr>
        <p:spPr>
          <a:xfrm>
            <a:off x="3979485" y="3188515"/>
            <a:ext cx="10663" cy="3405299"/>
          </a:xfrm>
          <a:prstGeom prst="line">
            <a:avLst/>
          </a:prstGeom>
          <a:noFill/>
          <a:ln w="12700" cap="sq" cmpd="sng" algn="ctr">
            <a:solidFill>
              <a:schemeClr val="bg1">
                <a:lumMod val="65000"/>
              </a:schemeClr>
            </a:solidFill>
            <a:prstDash val="sysDash"/>
          </a:ln>
          <a:effectLst/>
        </p:spPr>
      </p:cxnSp>
      <p:sp>
        <p:nvSpPr>
          <p:cNvPr id="37" name="Rectangle 36">
            <a:extLst>
              <a:ext uri="{FF2B5EF4-FFF2-40B4-BE49-F238E27FC236}">
                <a16:creationId xmlns:a16="http://schemas.microsoft.com/office/drawing/2014/main" id="{C80529AB-9A14-B16B-3C90-36B27A38613C}"/>
              </a:ext>
            </a:extLst>
          </p:cNvPr>
          <p:cNvSpPr/>
          <p:nvPr/>
        </p:nvSpPr>
        <p:spPr>
          <a:xfrm>
            <a:off x="936667" y="2513152"/>
            <a:ext cx="750812" cy="564209"/>
          </a:xfrm>
          <a:prstGeom prst="rect">
            <a:avLst/>
          </a:prstGeom>
          <a:solidFill>
            <a:srgbClr val="E5237F"/>
          </a:solidFill>
          <a:ln w="12700">
            <a:noFill/>
          </a:ln>
        </p:spPr>
        <p:txBody>
          <a:bodyPr wrap="square" lIns="30783" rIns="30783" anchor="ctr">
            <a:no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white"/>
                </a:solidFill>
                <a:effectLst/>
                <a:uLnTx/>
                <a:uFillTx/>
                <a:latin typeface="Calibri" panose="020F0502020204030204"/>
                <a:ea typeface="+mn-ea"/>
                <a:cs typeface="+mn-cs"/>
              </a:rPr>
              <a:t>Ouverture des candidatures</a:t>
            </a:r>
          </a:p>
        </p:txBody>
      </p:sp>
      <p:sp>
        <p:nvSpPr>
          <p:cNvPr id="39" name="Rectangle 38">
            <a:extLst>
              <a:ext uri="{FF2B5EF4-FFF2-40B4-BE49-F238E27FC236}">
                <a16:creationId xmlns:a16="http://schemas.microsoft.com/office/drawing/2014/main" id="{412AB07C-E93C-83DC-3BD6-05814048CDD4}"/>
              </a:ext>
            </a:extLst>
          </p:cNvPr>
          <p:cNvSpPr/>
          <p:nvPr/>
        </p:nvSpPr>
        <p:spPr>
          <a:xfrm>
            <a:off x="2334273" y="2513153"/>
            <a:ext cx="693057" cy="571894"/>
          </a:xfrm>
          <a:prstGeom prst="rect">
            <a:avLst/>
          </a:prstGeom>
          <a:solidFill>
            <a:srgbClr val="E5237F"/>
          </a:solidFill>
          <a:ln w="12700">
            <a:noFill/>
          </a:ln>
        </p:spPr>
        <p:txBody>
          <a:bodyPr wrap="square" lIns="30783" rIns="30783" anchor="ctr">
            <a:no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prstClr val="white"/>
                </a:solidFill>
                <a:effectLst/>
                <a:uLnTx/>
                <a:uFillTx/>
                <a:latin typeface="Calibri" panose="020F0502020204030204"/>
                <a:ea typeface="+mn-ea"/>
                <a:cs typeface="+mn-cs"/>
              </a:rPr>
              <a:t>Fin des candidatures</a:t>
            </a:r>
          </a:p>
        </p:txBody>
      </p:sp>
      <p:sp>
        <p:nvSpPr>
          <p:cNvPr id="41" name="Rectangle 40">
            <a:extLst>
              <a:ext uri="{FF2B5EF4-FFF2-40B4-BE49-F238E27FC236}">
                <a16:creationId xmlns:a16="http://schemas.microsoft.com/office/drawing/2014/main" id="{E376484A-A382-9566-2C17-423E7EC2D941}"/>
              </a:ext>
            </a:extLst>
          </p:cNvPr>
          <p:cNvSpPr/>
          <p:nvPr/>
        </p:nvSpPr>
        <p:spPr>
          <a:xfrm>
            <a:off x="864012" y="2239826"/>
            <a:ext cx="902185" cy="932805"/>
          </a:xfrm>
          <a:prstGeom prst="rect">
            <a:avLst/>
          </a:prstGeom>
          <a:noFill/>
          <a:ln w="9525">
            <a:solidFill>
              <a:srgbClr val="7D7D7D"/>
            </a:solidFill>
            <a:prstDash val="sysDash"/>
          </a:ln>
        </p:spPr>
        <p:txBody>
          <a:bodyPr wrap="square" lIns="46176" tIns="30783" rIns="30783" bIns="30783" anchor="t">
            <a:noAutofit/>
          </a:bodyPr>
          <a:lstStyle/>
          <a:p>
            <a:pPr marL="70582" marR="0" lvl="0" indent="-70582" algn="ctr" defTabSz="914400" rtl="0" eaLnBrk="1" fontAlgn="b" latinLnBrk="0" hangingPunct="1">
              <a:lnSpc>
                <a:spcPct val="100000"/>
              </a:lnSpc>
              <a:spcBef>
                <a:spcPts val="0"/>
              </a:spcBef>
              <a:spcAft>
                <a:spcPts val="257"/>
              </a:spcAft>
              <a:buClrTx/>
              <a:buSzTx/>
              <a:buFontTx/>
              <a:buNone/>
              <a:tabLst/>
              <a:defRPr/>
            </a:pPr>
            <a:r>
              <a:rPr kumimoji="0" lang="fr-FR" sz="900" b="1" i="0" u="none" strike="noStrike" kern="0" cap="none" spc="0" normalizeH="0" baseline="0" noProof="0" dirty="0">
                <a:ln>
                  <a:noFill/>
                </a:ln>
                <a:solidFill>
                  <a:srgbClr val="000000"/>
                </a:solidFill>
                <a:effectLst/>
                <a:uLnTx/>
                <a:uFillTx/>
                <a:latin typeface="Arial"/>
                <a:ea typeface="+mn-ea"/>
                <a:cs typeface="+mn-cs"/>
              </a:rPr>
              <a:t>18 mars 2024</a:t>
            </a:r>
          </a:p>
        </p:txBody>
      </p:sp>
      <p:sp>
        <p:nvSpPr>
          <p:cNvPr id="43" name="Rectangle 42">
            <a:extLst>
              <a:ext uri="{FF2B5EF4-FFF2-40B4-BE49-F238E27FC236}">
                <a16:creationId xmlns:a16="http://schemas.microsoft.com/office/drawing/2014/main" id="{F07D33E1-27D1-B223-8174-9ABF340CB622}"/>
              </a:ext>
            </a:extLst>
          </p:cNvPr>
          <p:cNvSpPr/>
          <p:nvPr/>
        </p:nvSpPr>
        <p:spPr>
          <a:xfrm>
            <a:off x="2256291" y="2251395"/>
            <a:ext cx="850130" cy="925937"/>
          </a:xfrm>
          <a:prstGeom prst="rect">
            <a:avLst/>
          </a:prstGeom>
          <a:noFill/>
          <a:ln w="9525">
            <a:solidFill>
              <a:srgbClr val="7D7D7D"/>
            </a:solidFill>
            <a:prstDash val="sysDash"/>
          </a:ln>
        </p:spPr>
        <p:txBody>
          <a:bodyPr wrap="square" lIns="46176" tIns="30783" rIns="30783" bIns="30783" anchor="t">
            <a:noAutofit/>
          </a:bodyPr>
          <a:lstStyle/>
          <a:p>
            <a:pPr marL="70582" marR="0" lvl="0" indent="-70582" algn="ctr" defTabSz="914400" rtl="0" eaLnBrk="1" fontAlgn="b" latinLnBrk="0" hangingPunct="1">
              <a:lnSpc>
                <a:spcPct val="100000"/>
              </a:lnSpc>
              <a:spcBef>
                <a:spcPts val="0"/>
              </a:spcBef>
              <a:spcAft>
                <a:spcPts val="257"/>
              </a:spcAft>
              <a:buClrTx/>
              <a:buSzTx/>
              <a:buFontTx/>
              <a:buNone/>
              <a:tabLst/>
              <a:defRPr/>
            </a:pPr>
            <a:r>
              <a:rPr kumimoji="0" lang="fr-FR" sz="900" b="1" i="0" u="none" strike="noStrike" kern="0" cap="none" spc="0" normalizeH="0" baseline="0" noProof="0" dirty="0">
                <a:ln>
                  <a:noFill/>
                </a:ln>
                <a:solidFill>
                  <a:srgbClr val="000000"/>
                </a:solidFill>
                <a:effectLst/>
                <a:uLnTx/>
                <a:uFillTx/>
                <a:latin typeface="Arial"/>
                <a:ea typeface="+mn-ea"/>
                <a:cs typeface="+mn-cs"/>
              </a:rPr>
              <a:t>19 avril 2024</a:t>
            </a:r>
          </a:p>
        </p:txBody>
      </p:sp>
      <p:sp>
        <p:nvSpPr>
          <p:cNvPr id="46" name="Rectangle 45">
            <a:extLst>
              <a:ext uri="{FF2B5EF4-FFF2-40B4-BE49-F238E27FC236}">
                <a16:creationId xmlns:a16="http://schemas.microsoft.com/office/drawing/2014/main" id="{0361C501-E183-0E3F-2669-AABA66F20296}"/>
              </a:ext>
            </a:extLst>
          </p:cNvPr>
          <p:cNvSpPr/>
          <p:nvPr/>
        </p:nvSpPr>
        <p:spPr>
          <a:xfrm>
            <a:off x="3273986" y="2260115"/>
            <a:ext cx="1568324" cy="920168"/>
          </a:xfrm>
          <a:prstGeom prst="rect">
            <a:avLst/>
          </a:prstGeom>
          <a:solidFill>
            <a:srgbClr val="FFFFFF"/>
          </a:solidFill>
          <a:ln w="9525">
            <a:solidFill>
              <a:srgbClr val="7D7D7D"/>
            </a:solidFill>
            <a:prstDash val="sysDash"/>
          </a:ln>
        </p:spPr>
        <p:txBody>
          <a:bodyPr wrap="square" lIns="46176" tIns="30783" rIns="30783" bIns="30783" anchor="t">
            <a:noAutofit/>
          </a:bodyPr>
          <a:lstStyle/>
          <a:p>
            <a:pPr marL="70582" marR="0" lvl="0" indent="-70582" algn="ctr" defTabSz="914400" rtl="0" eaLnBrk="1" fontAlgn="b" latinLnBrk="0" hangingPunct="1">
              <a:lnSpc>
                <a:spcPct val="100000"/>
              </a:lnSpc>
              <a:spcBef>
                <a:spcPts val="0"/>
              </a:spcBef>
              <a:spcAft>
                <a:spcPts val="257"/>
              </a:spcAft>
              <a:buClrTx/>
              <a:buSzTx/>
              <a:buFontTx/>
              <a:buNone/>
              <a:tabLst/>
              <a:defRPr/>
            </a:pPr>
            <a:r>
              <a:rPr kumimoji="0" lang="fr-FR" sz="900" b="1" i="0" u="none" strike="noStrike" kern="0" cap="none" spc="0" normalizeH="0" baseline="0" noProof="0" dirty="0">
                <a:ln>
                  <a:noFill/>
                </a:ln>
                <a:solidFill>
                  <a:srgbClr val="000000"/>
                </a:solidFill>
                <a:effectLst/>
                <a:uLnTx/>
                <a:uFillTx/>
                <a:latin typeface="Arial"/>
                <a:ea typeface="+mn-ea"/>
                <a:cs typeface="+mn-cs"/>
              </a:rPr>
              <a:t>21 mai 2024</a:t>
            </a:r>
          </a:p>
        </p:txBody>
      </p:sp>
      <p:cxnSp>
        <p:nvCxnSpPr>
          <p:cNvPr id="48" name="Straight Connector 127">
            <a:extLst>
              <a:ext uri="{FF2B5EF4-FFF2-40B4-BE49-F238E27FC236}">
                <a16:creationId xmlns:a16="http://schemas.microsoft.com/office/drawing/2014/main" id="{9257AAC8-DDA5-E364-B6BD-7EF73B618F0B}"/>
              </a:ext>
            </a:extLst>
          </p:cNvPr>
          <p:cNvCxnSpPr>
            <a:cxnSpLocks/>
            <a:stCxn id="43" idx="2"/>
          </p:cNvCxnSpPr>
          <p:nvPr/>
        </p:nvCxnSpPr>
        <p:spPr>
          <a:xfrm flipH="1">
            <a:off x="2677680" y="3177332"/>
            <a:ext cx="3676" cy="3453065"/>
          </a:xfrm>
          <a:prstGeom prst="line">
            <a:avLst/>
          </a:prstGeom>
          <a:noFill/>
          <a:ln w="12700" cap="sq" cmpd="sng" algn="ctr">
            <a:solidFill>
              <a:schemeClr val="bg1">
                <a:lumMod val="65000"/>
              </a:schemeClr>
            </a:solidFill>
            <a:prstDash val="sysDash"/>
          </a:ln>
          <a:effectLst/>
        </p:spPr>
      </p:cxnSp>
      <p:sp>
        <p:nvSpPr>
          <p:cNvPr id="49" name="Rectangle 48">
            <a:extLst>
              <a:ext uri="{FF2B5EF4-FFF2-40B4-BE49-F238E27FC236}">
                <a16:creationId xmlns:a16="http://schemas.microsoft.com/office/drawing/2014/main" id="{00A46E09-B437-EDB8-699E-5D1BF3147BE4}"/>
              </a:ext>
            </a:extLst>
          </p:cNvPr>
          <p:cNvSpPr/>
          <p:nvPr/>
        </p:nvSpPr>
        <p:spPr>
          <a:xfrm>
            <a:off x="3331137" y="2505467"/>
            <a:ext cx="1475178" cy="288000"/>
          </a:xfrm>
          <a:prstGeom prst="rect">
            <a:avLst/>
          </a:prstGeom>
          <a:solidFill>
            <a:schemeClr val="accent6"/>
          </a:solidFill>
          <a:ln w="12700">
            <a:noFill/>
          </a:ln>
        </p:spPr>
        <p:txBody>
          <a:bodyPr wrap="square" lIns="30783" rIns="30783" anchor="ctr">
            <a:no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white"/>
                </a:solidFill>
                <a:effectLst/>
                <a:uLnTx/>
                <a:uFillTx/>
                <a:latin typeface="Calibri" panose="020F0502020204030204"/>
                <a:ea typeface="+mn-ea"/>
                <a:cs typeface="+mn-cs"/>
              </a:rPr>
              <a:t>Fin de l’instruction des candidatures par les ARS</a:t>
            </a:r>
          </a:p>
        </p:txBody>
      </p:sp>
      <p:sp>
        <p:nvSpPr>
          <p:cNvPr id="50" name="Rectangle 49">
            <a:extLst>
              <a:ext uri="{FF2B5EF4-FFF2-40B4-BE49-F238E27FC236}">
                <a16:creationId xmlns:a16="http://schemas.microsoft.com/office/drawing/2014/main" id="{1D366767-FF61-C9DE-3098-C72CFD5DA046}"/>
              </a:ext>
            </a:extLst>
          </p:cNvPr>
          <p:cNvSpPr/>
          <p:nvPr/>
        </p:nvSpPr>
        <p:spPr>
          <a:xfrm>
            <a:off x="8273542" y="2260658"/>
            <a:ext cx="1022634" cy="920168"/>
          </a:xfrm>
          <a:prstGeom prst="rect">
            <a:avLst/>
          </a:prstGeom>
          <a:solidFill>
            <a:schemeClr val="bg1"/>
          </a:solidFill>
          <a:ln w="9525">
            <a:solidFill>
              <a:srgbClr val="7D7D7D"/>
            </a:solidFill>
            <a:prstDash val="sysDash"/>
          </a:ln>
        </p:spPr>
        <p:txBody>
          <a:bodyPr wrap="square" lIns="46176" tIns="30783" rIns="30783" bIns="30783" anchor="t">
            <a:noAutofit/>
          </a:bodyPr>
          <a:lstStyle/>
          <a:p>
            <a:pPr marL="70582" marR="0" lvl="0" indent="-70582" algn="ctr" defTabSz="914400" rtl="0" eaLnBrk="1" fontAlgn="b" latinLnBrk="0" hangingPunct="1">
              <a:lnSpc>
                <a:spcPct val="100000"/>
              </a:lnSpc>
              <a:spcBef>
                <a:spcPts val="0"/>
              </a:spcBef>
              <a:spcAft>
                <a:spcPts val="257"/>
              </a:spcAft>
              <a:buClrTx/>
              <a:buSzTx/>
              <a:buFontTx/>
              <a:buNone/>
              <a:tabLst/>
              <a:defRPr/>
            </a:pPr>
            <a:r>
              <a:rPr kumimoji="0" lang="fr-FR" sz="900" b="1" i="0" u="none" strike="noStrike" kern="0" cap="none" spc="0" normalizeH="0" baseline="0" noProof="0" dirty="0">
                <a:ln>
                  <a:noFill/>
                </a:ln>
                <a:solidFill>
                  <a:srgbClr val="000000"/>
                </a:solidFill>
                <a:effectLst/>
                <a:uLnTx/>
                <a:uFillTx/>
                <a:latin typeface="Arial"/>
                <a:ea typeface="+mn-ea"/>
                <a:cs typeface="+mn-cs"/>
              </a:rPr>
              <a:t>28 mars 2025</a:t>
            </a:r>
          </a:p>
        </p:txBody>
      </p:sp>
      <p:sp>
        <p:nvSpPr>
          <p:cNvPr id="51" name="Rectangle 50">
            <a:extLst>
              <a:ext uri="{FF2B5EF4-FFF2-40B4-BE49-F238E27FC236}">
                <a16:creationId xmlns:a16="http://schemas.microsoft.com/office/drawing/2014/main" id="{63D61B32-FC2C-43C3-3A55-1AB7CD09C2E9}"/>
              </a:ext>
            </a:extLst>
          </p:cNvPr>
          <p:cNvSpPr/>
          <p:nvPr/>
        </p:nvSpPr>
        <p:spPr>
          <a:xfrm>
            <a:off x="8352457" y="2513695"/>
            <a:ext cx="862476" cy="571895"/>
          </a:xfrm>
          <a:prstGeom prst="rect">
            <a:avLst/>
          </a:prstGeom>
          <a:solidFill>
            <a:srgbClr val="BA1664"/>
          </a:solidFill>
          <a:ln w="12700">
            <a:noFill/>
          </a:ln>
        </p:spPr>
        <p:txBody>
          <a:bodyPr wrap="square" lIns="30783" tIns="45720" rIns="30783" bIns="45720" anchor="ctr">
            <a:no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white"/>
                </a:solidFill>
                <a:effectLst/>
                <a:uLnTx/>
                <a:uFillTx/>
                <a:latin typeface="Calibri" panose="020F0502020204030204"/>
                <a:ea typeface="+mn-ea"/>
                <a:cs typeface="+mn-cs"/>
              </a:rPr>
              <a:t>Fin de la déclaration d’atteinte objectifs</a:t>
            </a:r>
          </a:p>
        </p:txBody>
      </p:sp>
      <p:sp>
        <p:nvSpPr>
          <p:cNvPr id="52" name="Flèche : droite 51">
            <a:extLst>
              <a:ext uri="{FF2B5EF4-FFF2-40B4-BE49-F238E27FC236}">
                <a16:creationId xmlns:a16="http://schemas.microsoft.com/office/drawing/2014/main" id="{B21B5B12-AF1D-27DA-C986-874367C08033}"/>
              </a:ext>
            </a:extLst>
          </p:cNvPr>
          <p:cNvSpPr/>
          <p:nvPr/>
        </p:nvSpPr>
        <p:spPr>
          <a:xfrm>
            <a:off x="1341844" y="3730774"/>
            <a:ext cx="1311948" cy="288000"/>
          </a:xfrm>
          <a:prstGeom prst="rightArrow">
            <a:avLst>
              <a:gd name="adj1" fmla="val 100000"/>
              <a:gd name="adj2" fmla="val 0"/>
            </a:avLst>
          </a:prstGeom>
          <a:solidFill>
            <a:srgbClr val="E523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prstClr val="white"/>
                </a:solidFill>
                <a:effectLst/>
                <a:uLnTx/>
                <a:uFillTx/>
                <a:latin typeface="Calibri" panose="020F0502020204030204"/>
                <a:ea typeface="+mn-ea"/>
                <a:cs typeface="+mn-cs"/>
              </a:rPr>
              <a:t>Candidature ES</a:t>
            </a:r>
          </a:p>
        </p:txBody>
      </p:sp>
      <p:sp>
        <p:nvSpPr>
          <p:cNvPr id="53" name="Rectangle 52">
            <a:extLst>
              <a:ext uri="{FF2B5EF4-FFF2-40B4-BE49-F238E27FC236}">
                <a16:creationId xmlns:a16="http://schemas.microsoft.com/office/drawing/2014/main" id="{12056C59-5FFE-365D-EB8B-87BAD67AEA10}"/>
              </a:ext>
            </a:extLst>
          </p:cNvPr>
          <p:cNvSpPr/>
          <p:nvPr/>
        </p:nvSpPr>
        <p:spPr>
          <a:xfrm>
            <a:off x="10511695" y="2242840"/>
            <a:ext cx="1022634" cy="920168"/>
          </a:xfrm>
          <a:prstGeom prst="rect">
            <a:avLst/>
          </a:prstGeom>
          <a:solidFill>
            <a:schemeClr val="bg1"/>
          </a:solidFill>
          <a:ln w="9525">
            <a:solidFill>
              <a:srgbClr val="7D7D7D"/>
            </a:solidFill>
            <a:prstDash val="sysDash"/>
          </a:ln>
        </p:spPr>
        <p:txBody>
          <a:bodyPr wrap="square" lIns="46176" tIns="30783" rIns="30783" bIns="30783" anchor="t">
            <a:noAutofit/>
          </a:bodyPr>
          <a:lstStyle/>
          <a:p>
            <a:pPr marL="70582" marR="0" lvl="0" indent="-70582" algn="ctr" defTabSz="914400" rtl="0" eaLnBrk="1" fontAlgn="b" latinLnBrk="0" hangingPunct="1">
              <a:lnSpc>
                <a:spcPct val="100000"/>
              </a:lnSpc>
              <a:spcBef>
                <a:spcPts val="0"/>
              </a:spcBef>
              <a:spcAft>
                <a:spcPts val="257"/>
              </a:spcAft>
              <a:buClrTx/>
              <a:buSzTx/>
              <a:buFontTx/>
              <a:buNone/>
              <a:tabLst/>
              <a:defRPr/>
            </a:pPr>
            <a:r>
              <a:rPr kumimoji="0" lang="fr-FR" sz="900" b="1" i="0" u="none" strike="noStrike" kern="0" cap="none" spc="0" normalizeH="0" baseline="0" noProof="0" dirty="0">
                <a:ln>
                  <a:noFill/>
                </a:ln>
                <a:solidFill>
                  <a:srgbClr val="000000"/>
                </a:solidFill>
                <a:effectLst/>
                <a:uLnTx/>
                <a:uFillTx/>
                <a:latin typeface="Arial"/>
                <a:ea typeface="+mn-ea"/>
                <a:cs typeface="+mn-cs"/>
              </a:rPr>
              <a:t>27 juin 2025</a:t>
            </a:r>
          </a:p>
        </p:txBody>
      </p:sp>
      <p:sp>
        <p:nvSpPr>
          <p:cNvPr id="54" name="Rectangle 53">
            <a:extLst>
              <a:ext uri="{FF2B5EF4-FFF2-40B4-BE49-F238E27FC236}">
                <a16:creationId xmlns:a16="http://schemas.microsoft.com/office/drawing/2014/main" id="{D4CA0878-E8B8-A428-92AF-6A89EECCE243}"/>
              </a:ext>
            </a:extLst>
          </p:cNvPr>
          <p:cNvSpPr/>
          <p:nvPr/>
        </p:nvSpPr>
        <p:spPr>
          <a:xfrm>
            <a:off x="10590610" y="2495877"/>
            <a:ext cx="862476" cy="571895"/>
          </a:xfrm>
          <a:prstGeom prst="rect">
            <a:avLst/>
          </a:prstGeom>
          <a:solidFill>
            <a:schemeClr val="accent5"/>
          </a:solidFill>
          <a:ln w="12700">
            <a:noFill/>
          </a:ln>
        </p:spPr>
        <p:txBody>
          <a:bodyPr wrap="square" lIns="30783" rIns="30783" anchor="ctr">
            <a:no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prstClr val="white"/>
                </a:solidFill>
                <a:effectLst/>
                <a:uLnTx/>
                <a:uFillTx/>
                <a:latin typeface="Calibri" panose="020F0502020204030204"/>
                <a:ea typeface="+mn-ea"/>
                <a:cs typeface="+mn-cs"/>
              </a:rPr>
              <a:t>Fermeture guichet paiement</a:t>
            </a:r>
          </a:p>
        </p:txBody>
      </p:sp>
      <p:sp>
        <p:nvSpPr>
          <p:cNvPr id="55" name="Rectangle 54">
            <a:extLst>
              <a:ext uri="{FF2B5EF4-FFF2-40B4-BE49-F238E27FC236}">
                <a16:creationId xmlns:a16="http://schemas.microsoft.com/office/drawing/2014/main" id="{43E59C71-8D2A-FED0-B847-339E8F7CFDE1}"/>
              </a:ext>
            </a:extLst>
          </p:cNvPr>
          <p:cNvSpPr/>
          <p:nvPr/>
        </p:nvSpPr>
        <p:spPr>
          <a:xfrm>
            <a:off x="5708108" y="2252463"/>
            <a:ext cx="1022634" cy="920168"/>
          </a:xfrm>
          <a:prstGeom prst="rect">
            <a:avLst/>
          </a:prstGeom>
          <a:solidFill>
            <a:schemeClr val="bg1"/>
          </a:solidFill>
          <a:ln w="9525">
            <a:solidFill>
              <a:srgbClr val="7D7D7D"/>
            </a:solidFill>
            <a:prstDash val="sysDash"/>
          </a:ln>
        </p:spPr>
        <p:txBody>
          <a:bodyPr wrap="square" lIns="46176" tIns="30783" rIns="30783" bIns="30783" anchor="t">
            <a:noAutofit/>
          </a:bodyPr>
          <a:lstStyle/>
          <a:p>
            <a:pPr marL="70582" marR="0" lvl="0" indent="-70582" algn="ctr" defTabSz="914400" rtl="0" eaLnBrk="1" fontAlgn="b" latinLnBrk="0" hangingPunct="1">
              <a:lnSpc>
                <a:spcPct val="100000"/>
              </a:lnSpc>
              <a:spcBef>
                <a:spcPts val="0"/>
              </a:spcBef>
              <a:spcAft>
                <a:spcPts val="257"/>
              </a:spcAft>
              <a:buClrTx/>
              <a:buSzTx/>
              <a:buFontTx/>
              <a:buNone/>
              <a:tabLst/>
              <a:defRPr/>
            </a:pPr>
            <a:r>
              <a:rPr kumimoji="0" lang="fr-FR" sz="900" b="1" i="0" u="none" strike="noStrike" kern="0" cap="none" spc="0" normalizeH="0" baseline="0" noProof="0">
                <a:ln>
                  <a:noFill/>
                </a:ln>
                <a:solidFill>
                  <a:srgbClr val="000000"/>
                </a:solidFill>
                <a:effectLst/>
                <a:uLnTx/>
                <a:uFillTx/>
                <a:latin typeface="Arial"/>
                <a:ea typeface="+mn-ea"/>
                <a:cs typeface="+mn-cs"/>
              </a:rPr>
              <a:t>10 juin 2024</a:t>
            </a:r>
          </a:p>
        </p:txBody>
      </p:sp>
      <p:sp>
        <p:nvSpPr>
          <p:cNvPr id="56" name="Rectangle 55">
            <a:extLst>
              <a:ext uri="{FF2B5EF4-FFF2-40B4-BE49-F238E27FC236}">
                <a16:creationId xmlns:a16="http://schemas.microsoft.com/office/drawing/2014/main" id="{25B5FD69-26C6-D20E-10BC-79D7CEBC4877}"/>
              </a:ext>
            </a:extLst>
          </p:cNvPr>
          <p:cNvSpPr/>
          <p:nvPr/>
        </p:nvSpPr>
        <p:spPr>
          <a:xfrm>
            <a:off x="5787023" y="2505500"/>
            <a:ext cx="862476" cy="571895"/>
          </a:xfrm>
          <a:prstGeom prst="rect">
            <a:avLst/>
          </a:prstGeom>
          <a:solidFill>
            <a:schemeClr val="accent5"/>
          </a:solidFill>
          <a:ln w="12700">
            <a:noFill/>
          </a:ln>
        </p:spPr>
        <p:txBody>
          <a:bodyPr wrap="square" lIns="30783" rIns="30783" anchor="ctr">
            <a:no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prstClr val="white"/>
                </a:solidFill>
                <a:effectLst/>
                <a:uLnTx/>
                <a:uFillTx/>
                <a:latin typeface="Calibri" panose="020F0502020204030204"/>
                <a:ea typeface="+mn-ea"/>
                <a:cs typeface="+mn-cs"/>
              </a:rPr>
              <a:t>Ouverture guichet paiement</a:t>
            </a:r>
          </a:p>
        </p:txBody>
      </p:sp>
      <p:cxnSp>
        <p:nvCxnSpPr>
          <p:cNvPr id="57" name="Straight Connector 207">
            <a:extLst>
              <a:ext uri="{FF2B5EF4-FFF2-40B4-BE49-F238E27FC236}">
                <a16:creationId xmlns:a16="http://schemas.microsoft.com/office/drawing/2014/main" id="{DA26EE15-1C8E-5C79-B524-9F4F1D08900A}"/>
              </a:ext>
            </a:extLst>
          </p:cNvPr>
          <p:cNvCxnSpPr>
            <a:cxnSpLocks/>
            <a:stCxn id="55" idx="2"/>
          </p:cNvCxnSpPr>
          <p:nvPr/>
        </p:nvCxnSpPr>
        <p:spPr>
          <a:xfrm>
            <a:off x="6219425" y="3172631"/>
            <a:ext cx="28586" cy="3438158"/>
          </a:xfrm>
          <a:prstGeom prst="line">
            <a:avLst/>
          </a:prstGeom>
          <a:noFill/>
          <a:ln w="12700" cap="sq" cmpd="sng" algn="ctr">
            <a:solidFill>
              <a:schemeClr val="bg1">
                <a:lumMod val="65000"/>
              </a:schemeClr>
            </a:solidFill>
            <a:prstDash val="sysDash"/>
          </a:ln>
          <a:effectLst/>
        </p:spPr>
      </p:cxnSp>
      <p:sp>
        <p:nvSpPr>
          <p:cNvPr id="58" name="Rectangle 57">
            <a:extLst>
              <a:ext uri="{FF2B5EF4-FFF2-40B4-BE49-F238E27FC236}">
                <a16:creationId xmlns:a16="http://schemas.microsoft.com/office/drawing/2014/main" id="{5A7D0A88-5477-64E4-D5EC-40966FCE0A4C}"/>
              </a:ext>
            </a:extLst>
          </p:cNvPr>
          <p:cNvSpPr/>
          <p:nvPr/>
        </p:nvSpPr>
        <p:spPr>
          <a:xfrm>
            <a:off x="657793" y="4069119"/>
            <a:ext cx="8110664" cy="288000"/>
          </a:xfrm>
          <a:prstGeom prst="rect">
            <a:avLst/>
          </a:prstGeom>
          <a:solidFill>
            <a:srgbClr val="E523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white"/>
                </a:solidFill>
                <a:effectLst/>
                <a:uLnTx/>
                <a:uFillTx/>
                <a:latin typeface="Calibri" panose="020F0502020204030204"/>
                <a:ea typeface="+mn-ea"/>
                <a:cs typeface="+mn-cs"/>
              </a:rPr>
              <a:t>                                                 Phase « opérationnelle » du D1 (réalisation d’audits, actions de remédiation…) </a:t>
            </a:r>
          </a:p>
        </p:txBody>
      </p:sp>
      <p:sp>
        <p:nvSpPr>
          <p:cNvPr id="59" name="Oval 363">
            <a:extLst>
              <a:ext uri="{FF2B5EF4-FFF2-40B4-BE49-F238E27FC236}">
                <a16:creationId xmlns:a16="http://schemas.microsoft.com/office/drawing/2014/main" id="{47945AAF-3058-AA7C-9E95-1958E73EBF89}"/>
              </a:ext>
            </a:extLst>
          </p:cNvPr>
          <p:cNvSpPr>
            <a:spLocks noChangeArrowheads="1"/>
          </p:cNvSpPr>
          <p:nvPr/>
        </p:nvSpPr>
        <p:spPr bwMode="gray">
          <a:xfrm>
            <a:off x="8525512" y="4098073"/>
            <a:ext cx="216000" cy="216000"/>
          </a:xfrm>
          <a:prstGeom prst="rect">
            <a:avLst/>
          </a:prstGeom>
          <a:solidFill>
            <a:srgbClr val="F7C4BF"/>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0" name="Graphique 59" descr="Engrenages avec un remplissage uni">
            <a:extLst>
              <a:ext uri="{FF2B5EF4-FFF2-40B4-BE49-F238E27FC236}">
                <a16:creationId xmlns:a16="http://schemas.microsoft.com/office/drawing/2014/main" id="{752689FD-27F0-1BC6-AF2C-BAA4C8719CF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520108" y="4075952"/>
            <a:ext cx="248348" cy="248348"/>
          </a:xfrm>
          <a:prstGeom prst="rect">
            <a:avLst/>
          </a:prstGeom>
        </p:spPr>
      </p:pic>
      <p:sp>
        <p:nvSpPr>
          <p:cNvPr id="61" name="Rectangle 60">
            <a:extLst>
              <a:ext uri="{FF2B5EF4-FFF2-40B4-BE49-F238E27FC236}">
                <a16:creationId xmlns:a16="http://schemas.microsoft.com/office/drawing/2014/main" id="{B8B299F8-4A82-61AF-8DD6-08CFEDE41333}"/>
              </a:ext>
            </a:extLst>
          </p:cNvPr>
          <p:cNvSpPr/>
          <p:nvPr/>
        </p:nvSpPr>
        <p:spPr>
          <a:xfrm rot="16200000">
            <a:off x="-407916" y="2618593"/>
            <a:ext cx="1683689" cy="329272"/>
          </a:xfrm>
          <a:prstGeom prst="rect">
            <a:avLst/>
          </a:prstGeom>
          <a:solidFill>
            <a:schemeClr val="tx1"/>
          </a:solidFill>
          <a:ln w="12700">
            <a:noFill/>
          </a:ln>
        </p:spPr>
        <p:txBody>
          <a:bodyPr wrap="square" lIns="30783" rIns="30783" anchor="ctr">
            <a:no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a:ln>
                  <a:noFill/>
                </a:ln>
                <a:solidFill>
                  <a:srgbClr val="FFFFFF"/>
                </a:solidFill>
                <a:effectLst/>
                <a:uLnTx/>
                <a:uFillTx/>
                <a:latin typeface="Arial"/>
                <a:ea typeface="+mn-ea"/>
                <a:cs typeface="+mn-cs"/>
              </a:rPr>
              <a:t>JALONS</a:t>
            </a:r>
          </a:p>
        </p:txBody>
      </p:sp>
      <p:sp>
        <p:nvSpPr>
          <p:cNvPr id="62" name="Rectangle 61">
            <a:extLst>
              <a:ext uri="{FF2B5EF4-FFF2-40B4-BE49-F238E27FC236}">
                <a16:creationId xmlns:a16="http://schemas.microsoft.com/office/drawing/2014/main" id="{209E20D0-959F-D826-9883-3AB39389A320}"/>
              </a:ext>
            </a:extLst>
          </p:cNvPr>
          <p:cNvSpPr/>
          <p:nvPr/>
        </p:nvSpPr>
        <p:spPr>
          <a:xfrm rot="16200000">
            <a:off x="-96234" y="4038793"/>
            <a:ext cx="1046717" cy="329271"/>
          </a:xfrm>
          <a:prstGeom prst="rect">
            <a:avLst/>
          </a:prstGeom>
          <a:solidFill>
            <a:srgbClr val="E5237F"/>
          </a:solidFill>
          <a:ln w="12700">
            <a:noFill/>
          </a:ln>
        </p:spPr>
        <p:txBody>
          <a:bodyPr wrap="square" lIns="30783" rIns="30783" anchor="ctr">
            <a:no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a:ln>
                  <a:noFill/>
                </a:ln>
                <a:solidFill>
                  <a:srgbClr val="FFFFFF"/>
                </a:solidFill>
                <a:effectLst/>
                <a:uLnTx/>
                <a:uFillTx/>
                <a:latin typeface="Arial"/>
                <a:ea typeface="+mn-ea"/>
                <a:cs typeface="+mn-cs"/>
              </a:rPr>
              <a:t>ES</a:t>
            </a:r>
          </a:p>
        </p:txBody>
      </p:sp>
      <p:sp>
        <p:nvSpPr>
          <p:cNvPr id="63" name="Rectangle 62">
            <a:extLst>
              <a:ext uri="{FF2B5EF4-FFF2-40B4-BE49-F238E27FC236}">
                <a16:creationId xmlns:a16="http://schemas.microsoft.com/office/drawing/2014/main" id="{711ACEDD-AF5B-634C-515E-36F2CFB8FB1F}"/>
              </a:ext>
            </a:extLst>
          </p:cNvPr>
          <p:cNvSpPr/>
          <p:nvPr/>
        </p:nvSpPr>
        <p:spPr>
          <a:xfrm>
            <a:off x="739696" y="4061467"/>
            <a:ext cx="720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tangle 63">
            <a:extLst>
              <a:ext uri="{FF2B5EF4-FFF2-40B4-BE49-F238E27FC236}">
                <a16:creationId xmlns:a16="http://schemas.microsoft.com/office/drawing/2014/main" id="{12DA8575-5CEE-D767-B069-1161A430F784}"/>
              </a:ext>
            </a:extLst>
          </p:cNvPr>
          <p:cNvSpPr/>
          <p:nvPr/>
        </p:nvSpPr>
        <p:spPr>
          <a:xfrm>
            <a:off x="919600" y="4061467"/>
            <a:ext cx="720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17BDB07E-8B75-89FE-E6A9-0C7FF40851D0}"/>
              </a:ext>
            </a:extLst>
          </p:cNvPr>
          <p:cNvSpPr/>
          <p:nvPr/>
        </p:nvSpPr>
        <p:spPr>
          <a:xfrm>
            <a:off x="1237614" y="4061467"/>
            <a:ext cx="95975"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Gleichschenkliges Dreieck 39">
            <a:extLst>
              <a:ext uri="{FF2B5EF4-FFF2-40B4-BE49-F238E27FC236}">
                <a16:creationId xmlns:a16="http://schemas.microsoft.com/office/drawing/2014/main" id="{3E95717F-0583-7FE2-325A-4FDFE0F6E111}"/>
              </a:ext>
            </a:extLst>
          </p:cNvPr>
          <p:cNvSpPr/>
          <p:nvPr/>
        </p:nvSpPr>
        <p:spPr bwMode="auto">
          <a:xfrm rot="10800000" flipV="1">
            <a:off x="2623681" y="3585332"/>
            <a:ext cx="108000" cy="108000"/>
          </a:xfrm>
          <a:prstGeom prst="ellipse">
            <a:avLst/>
          </a:prstGeom>
          <a:solidFill>
            <a:srgbClr val="E5237F"/>
          </a:solidFill>
          <a:ln w="25400" cap="flat" cmpd="sng" algn="ctr">
            <a:noFill/>
            <a:prstDash val="solid"/>
            <a:headEnd/>
            <a:tailEnd/>
          </a:ln>
          <a:effectLst/>
        </p:spPr>
        <p:txBody>
          <a:bodyPr lIns="72000" tIns="0" rIns="0" bIns="0" anchor="ctr" anchorCtr="0"/>
          <a:lstStyle/>
          <a:p>
            <a:pPr marL="88900" marR="0" lvl="0" indent="-88900" algn="l" defTabSz="914400" rtl="0" eaLnBrk="1" fontAlgn="auto" latinLnBrk="0" hangingPunct="1">
              <a:lnSpc>
                <a:spcPct val="100000"/>
              </a:lnSpc>
              <a:spcBef>
                <a:spcPts val="0"/>
              </a:spcBef>
              <a:spcAft>
                <a:spcPts val="600"/>
              </a:spcAft>
              <a:buClr>
                <a:srgbClr val="808080">
                  <a:lumMod val="50000"/>
                </a:srgbClr>
              </a:buClr>
              <a:buSzPct val="80000"/>
              <a:buFontTx/>
              <a:buNone/>
              <a:tabLst>
                <a:tab pos="361950" algn="r"/>
                <a:tab pos="1076325" algn="r"/>
                <a:tab pos="1790700" algn="r"/>
                <a:tab pos="2514600" algn="r"/>
                <a:tab pos="3228975" algn="r"/>
                <a:tab pos="3943350" algn="r"/>
                <a:tab pos="4667250" algn="r"/>
                <a:tab pos="5381625" algn="r"/>
                <a:tab pos="6096000" algn="r"/>
                <a:tab pos="6819900" algn="r"/>
                <a:tab pos="7534275" algn="r"/>
              </a:tabLst>
              <a:defRPr/>
            </a:pPr>
            <a:endParaRPr kumimoji="0" lang="de-DE" sz="1800" b="1" i="0" u="none" strike="noStrike" kern="0" cap="none" spc="0" normalizeH="0" baseline="0" noProof="1">
              <a:ln>
                <a:noFill/>
              </a:ln>
              <a:solidFill>
                <a:srgbClr val="000000">
                  <a:lumMod val="65000"/>
                  <a:lumOff val="35000"/>
                </a:srgbClr>
              </a:solidFill>
              <a:effectLst>
                <a:innerShdw blurRad="63500" dist="63500" dir="13500000">
                  <a:prstClr val="black">
                    <a:alpha val="50000"/>
                  </a:prstClr>
                </a:innerShdw>
              </a:effectLst>
              <a:uLnTx/>
              <a:uFillTx/>
              <a:latin typeface="Arial"/>
              <a:ea typeface="+mn-ea"/>
              <a:cs typeface="+mn-cs"/>
            </a:endParaRPr>
          </a:p>
        </p:txBody>
      </p:sp>
      <p:sp>
        <p:nvSpPr>
          <p:cNvPr id="67" name="Gleichschenkliges Dreieck 39">
            <a:extLst>
              <a:ext uri="{FF2B5EF4-FFF2-40B4-BE49-F238E27FC236}">
                <a16:creationId xmlns:a16="http://schemas.microsoft.com/office/drawing/2014/main" id="{D6735E40-EC00-883C-FC5B-866A7E581C37}"/>
              </a:ext>
            </a:extLst>
          </p:cNvPr>
          <p:cNvSpPr/>
          <p:nvPr/>
        </p:nvSpPr>
        <p:spPr bwMode="auto">
          <a:xfrm rot="10800000" flipV="1">
            <a:off x="3924956" y="3584821"/>
            <a:ext cx="108000" cy="108000"/>
          </a:xfrm>
          <a:prstGeom prst="ellipse">
            <a:avLst/>
          </a:prstGeom>
          <a:solidFill>
            <a:srgbClr val="BA1664"/>
          </a:solidFill>
          <a:ln w="25400" cap="flat" cmpd="sng" algn="ctr">
            <a:noFill/>
            <a:prstDash val="solid"/>
            <a:headEnd/>
            <a:tailEnd/>
          </a:ln>
          <a:effectLst/>
        </p:spPr>
        <p:txBody>
          <a:bodyPr lIns="72000" tIns="0" rIns="0" bIns="0" anchor="ctr" anchorCtr="0"/>
          <a:lstStyle/>
          <a:p>
            <a:pPr marL="88900" marR="0" lvl="0" indent="-88900" algn="l" defTabSz="914400" rtl="0" eaLnBrk="1" fontAlgn="auto" latinLnBrk="0" hangingPunct="1">
              <a:lnSpc>
                <a:spcPct val="100000"/>
              </a:lnSpc>
              <a:spcBef>
                <a:spcPts val="0"/>
              </a:spcBef>
              <a:spcAft>
                <a:spcPts val="600"/>
              </a:spcAft>
              <a:buClr>
                <a:srgbClr val="808080">
                  <a:lumMod val="50000"/>
                </a:srgbClr>
              </a:buClr>
              <a:buSzPct val="80000"/>
              <a:buFontTx/>
              <a:buNone/>
              <a:tabLst>
                <a:tab pos="361950" algn="r"/>
                <a:tab pos="1076325" algn="r"/>
                <a:tab pos="1790700" algn="r"/>
                <a:tab pos="2514600" algn="r"/>
                <a:tab pos="3228975" algn="r"/>
                <a:tab pos="3943350" algn="r"/>
                <a:tab pos="4667250" algn="r"/>
                <a:tab pos="5381625" algn="r"/>
                <a:tab pos="6096000" algn="r"/>
                <a:tab pos="6819900" algn="r"/>
                <a:tab pos="7534275" algn="r"/>
              </a:tabLst>
              <a:defRPr/>
            </a:pPr>
            <a:endParaRPr kumimoji="0" lang="de-DE" sz="1800" b="1" i="0" u="none" strike="noStrike" kern="0" cap="none" spc="0" normalizeH="0" baseline="0" noProof="1">
              <a:ln>
                <a:noFill/>
              </a:ln>
              <a:solidFill>
                <a:srgbClr val="000000">
                  <a:lumMod val="65000"/>
                  <a:lumOff val="35000"/>
                </a:srgbClr>
              </a:solidFill>
              <a:effectLst>
                <a:innerShdw blurRad="63500" dist="63500" dir="13500000">
                  <a:prstClr val="black">
                    <a:alpha val="50000"/>
                  </a:prstClr>
                </a:innerShdw>
              </a:effectLst>
              <a:uLnTx/>
              <a:uFillTx/>
              <a:latin typeface="Arial"/>
              <a:ea typeface="+mn-ea"/>
              <a:cs typeface="+mn-cs"/>
            </a:endParaRPr>
          </a:p>
        </p:txBody>
      </p:sp>
      <p:sp>
        <p:nvSpPr>
          <p:cNvPr id="68" name="Gleichschenkliges Dreieck 39">
            <a:extLst>
              <a:ext uri="{FF2B5EF4-FFF2-40B4-BE49-F238E27FC236}">
                <a16:creationId xmlns:a16="http://schemas.microsoft.com/office/drawing/2014/main" id="{E65F6D3A-B910-95FB-5A10-1C27ECD03804}"/>
              </a:ext>
            </a:extLst>
          </p:cNvPr>
          <p:cNvSpPr/>
          <p:nvPr/>
        </p:nvSpPr>
        <p:spPr bwMode="auto">
          <a:xfrm rot="10800000" flipV="1">
            <a:off x="6166254" y="3573763"/>
            <a:ext cx="108000" cy="108000"/>
          </a:xfrm>
          <a:prstGeom prst="ellipse">
            <a:avLst/>
          </a:prstGeom>
          <a:solidFill>
            <a:schemeClr val="accent5"/>
          </a:solidFill>
          <a:ln w="25400" cap="flat" cmpd="sng" algn="ctr">
            <a:noFill/>
            <a:prstDash val="solid"/>
            <a:headEnd/>
            <a:tailEnd/>
          </a:ln>
          <a:effectLst/>
        </p:spPr>
        <p:txBody>
          <a:bodyPr lIns="72000" tIns="0" rIns="0" bIns="0" anchor="ctr" anchorCtr="0"/>
          <a:lstStyle/>
          <a:p>
            <a:pPr marL="88900" marR="0" lvl="0" indent="-88900" algn="l" defTabSz="914400" rtl="0" eaLnBrk="1" fontAlgn="auto" latinLnBrk="0" hangingPunct="1">
              <a:lnSpc>
                <a:spcPct val="100000"/>
              </a:lnSpc>
              <a:spcBef>
                <a:spcPts val="0"/>
              </a:spcBef>
              <a:spcAft>
                <a:spcPts val="600"/>
              </a:spcAft>
              <a:buClr>
                <a:srgbClr val="808080">
                  <a:lumMod val="50000"/>
                </a:srgbClr>
              </a:buClr>
              <a:buSzPct val="80000"/>
              <a:buFontTx/>
              <a:buNone/>
              <a:tabLst>
                <a:tab pos="361950" algn="r"/>
                <a:tab pos="1076325" algn="r"/>
                <a:tab pos="1790700" algn="r"/>
                <a:tab pos="2514600" algn="r"/>
                <a:tab pos="3228975" algn="r"/>
                <a:tab pos="3943350" algn="r"/>
                <a:tab pos="4667250" algn="r"/>
                <a:tab pos="5381625" algn="r"/>
                <a:tab pos="6096000" algn="r"/>
                <a:tab pos="6819900" algn="r"/>
                <a:tab pos="7534275" algn="r"/>
              </a:tabLst>
              <a:defRPr/>
            </a:pPr>
            <a:endParaRPr kumimoji="0" lang="de-DE" sz="1800" b="1" i="0" u="none" strike="noStrike" kern="0" cap="none" spc="0" normalizeH="0" baseline="0" noProof="1">
              <a:ln>
                <a:noFill/>
              </a:ln>
              <a:solidFill>
                <a:srgbClr val="000000">
                  <a:lumMod val="65000"/>
                  <a:lumOff val="35000"/>
                </a:srgbClr>
              </a:solidFill>
              <a:effectLst>
                <a:innerShdw blurRad="63500" dist="63500" dir="13500000">
                  <a:prstClr val="black">
                    <a:alpha val="50000"/>
                  </a:prstClr>
                </a:innerShdw>
              </a:effectLst>
              <a:uLnTx/>
              <a:uFillTx/>
              <a:latin typeface="Arial"/>
              <a:ea typeface="+mn-ea"/>
              <a:cs typeface="+mn-cs"/>
            </a:endParaRPr>
          </a:p>
        </p:txBody>
      </p:sp>
      <p:sp>
        <p:nvSpPr>
          <p:cNvPr id="69" name="Rectangle : coins arrondis 68">
            <a:extLst>
              <a:ext uri="{FF2B5EF4-FFF2-40B4-BE49-F238E27FC236}">
                <a16:creationId xmlns:a16="http://schemas.microsoft.com/office/drawing/2014/main" id="{795D1519-2690-7E5D-5CA0-B1FEF7B29CAB}"/>
              </a:ext>
            </a:extLst>
          </p:cNvPr>
          <p:cNvSpPr/>
          <p:nvPr/>
        </p:nvSpPr>
        <p:spPr>
          <a:xfrm rot="5400000">
            <a:off x="3532326" y="1398997"/>
            <a:ext cx="216000" cy="79200"/>
          </a:xfrm>
          <a:prstGeom prst="roundRect">
            <a:avLst>
              <a:gd name="adj" fmla="val 50000"/>
            </a:avLst>
          </a:prstGeom>
          <a:solidFill>
            <a:schemeClr val="bg2">
              <a:lumMod val="7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 coins arrondis 69">
            <a:extLst>
              <a:ext uri="{FF2B5EF4-FFF2-40B4-BE49-F238E27FC236}">
                <a16:creationId xmlns:a16="http://schemas.microsoft.com/office/drawing/2014/main" id="{3FA4AFDB-9157-5CA2-D2B7-A76F3D0A4150}"/>
              </a:ext>
            </a:extLst>
          </p:cNvPr>
          <p:cNvSpPr/>
          <p:nvPr/>
        </p:nvSpPr>
        <p:spPr>
          <a:xfrm rot="5400000">
            <a:off x="3693001" y="1398997"/>
            <a:ext cx="216000" cy="79200"/>
          </a:xfrm>
          <a:prstGeom prst="roundRect">
            <a:avLst>
              <a:gd name="adj" fmla="val 50000"/>
            </a:avLst>
          </a:prstGeom>
          <a:solidFill>
            <a:schemeClr val="bg2">
              <a:lumMod val="7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 coins arrondis 70">
            <a:extLst>
              <a:ext uri="{FF2B5EF4-FFF2-40B4-BE49-F238E27FC236}">
                <a16:creationId xmlns:a16="http://schemas.microsoft.com/office/drawing/2014/main" id="{7F8BE9DC-1886-78E5-3FE2-127B162AACF8}"/>
              </a:ext>
            </a:extLst>
          </p:cNvPr>
          <p:cNvSpPr/>
          <p:nvPr/>
        </p:nvSpPr>
        <p:spPr>
          <a:xfrm rot="5400000">
            <a:off x="3856227" y="1398997"/>
            <a:ext cx="216000" cy="79200"/>
          </a:xfrm>
          <a:prstGeom prst="roundRect">
            <a:avLst>
              <a:gd name="adj" fmla="val 50000"/>
            </a:avLst>
          </a:prstGeom>
          <a:solidFill>
            <a:schemeClr val="bg2">
              <a:lumMod val="7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 coins arrondis 73">
            <a:extLst>
              <a:ext uri="{FF2B5EF4-FFF2-40B4-BE49-F238E27FC236}">
                <a16:creationId xmlns:a16="http://schemas.microsoft.com/office/drawing/2014/main" id="{1619E260-79D4-A2C3-68A9-4F8F6A6DA0D7}"/>
              </a:ext>
            </a:extLst>
          </p:cNvPr>
          <p:cNvSpPr/>
          <p:nvPr/>
        </p:nvSpPr>
        <p:spPr>
          <a:xfrm rot="5400000">
            <a:off x="9203371" y="1405609"/>
            <a:ext cx="216000" cy="79200"/>
          </a:xfrm>
          <a:prstGeom prst="roundRect">
            <a:avLst>
              <a:gd name="adj" fmla="val 50000"/>
            </a:avLst>
          </a:prstGeom>
          <a:solidFill>
            <a:schemeClr val="bg2">
              <a:lumMod val="7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 coins arrondis 74">
            <a:extLst>
              <a:ext uri="{FF2B5EF4-FFF2-40B4-BE49-F238E27FC236}">
                <a16:creationId xmlns:a16="http://schemas.microsoft.com/office/drawing/2014/main" id="{476EEB82-1F1A-F147-9B27-57C784C01703}"/>
              </a:ext>
            </a:extLst>
          </p:cNvPr>
          <p:cNvSpPr/>
          <p:nvPr/>
        </p:nvSpPr>
        <p:spPr>
          <a:xfrm rot="5400000">
            <a:off x="9364046" y="1405609"/>
            <a:ext cx="216000" cy="79200"/>
          </a:xfrm>
          <a:prstGeom prst="roundRect">
            <a:avLst>
              <a:gd name="adj" fmla="val 50000"/>
            </a:avLst>
          </a:prstGeom>
          <a:solidFill>
            <a:schemeClr val="bg2">
              <a:lumMod val="7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 coins arrondis 78">
            <a:extLst>
              <a:ext uri="{FF2B5EF4-FFF2-40B4-BE49-F238E27FC236}">
                <a16:creationId xmlns:a16="http://schemas.microsoft.com/office/drawing/2014/main" id="{C92881E1-227D-3DD6-3B80-9E2CB6FC9D6B}"/>
              </a:ext>
            </a:extLst>
          </p:cNvPr>
          <p:cNvSpPr/>
          <p:nvPr/>
        </p:nvSpPr>
        <p:spPr>
          <a:xfrm rot="5400000">
            <a:off x="9527272" y="1405609"/>
            <a:ext cx="216000" cy="79200"/>
          </a:xfrm>
          <a:prstGeom prst="roundRect">
            <a:avLst>
              <a:gd name="adj" fmla="val 50000"/>
            </a:avLst>
          </a:prstGeom>
          <a:solidFill>
            <a:schemeClr val="bg2">
              <a:lumMod val="7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Rectangle 79">
            <a:extLst>
              <a:ext uri="{FF2B5EF4-FFF2-40B4-BE49-F238E27FC236}">
                <a16:creationId xmlns:a16="http://schemas.microsoft.com/office/drawing/2014/main" id="{512BAAE0-06EB-6D50-64CD-8BCF198B38D4}"/>
              </a:ext>
            </a:extLst>
          </p:cNvPr>
          <p:cNvSpPr/>
          <p:nvPr/>
        </p:nvSpPr>
        <p:spPr>
          <a:xfrm rot="16200000">
            <a:off x="58805" y="4963827"/>
            <a:ext cx="740164" cy="329271"/>
          </a:xfrm>
          <a:prstGeom prst="rect">
            <a:avLst/>
          </a:prstGeom>
          <a:solidFill>
            <a:schemeClr val="accent6"/>
          </a:solidFill>
          <a:ln w="12700">
            <a:noFill/>
          </a:ln>
        </p:spPr>
        <p:txBody>
          <a:bodyPr wrap="square" lIns="30783" rIns="30783" anchor="ctr">
            <a:no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a:ln>
                  <a:noFill/>
                </a:ln>
                <a:solidFill>
                  <a:srgbClr val="FFFFFF"/>
                </a:solidFill>
                <a:effectLst/>
                <a:uLnTx/>
                <a:uFillTx/>
                <a:latin typeface="Arial"/>
                <a:ea typeface="+mn-ea"/>
                <a:cs typeface="+mn-cs"/>
              </a:rPr>
              <a:t>ARS</a:t>
            </a:r>
          </a:p>
        </p:txBody>
      </p:sp>
      <p:sp>
        <p:nvSpPr>
          <p:cNvPr id="81" name="Rectangle 80">
            <a:extLst>
              <a:ext uri="{FF2B5EF4-FFF2-40B4-BE49-F238E27FC236}">
                <a16:creationId xmlns:a16="http://schemas.microsoft.com/office/drawing/2014/main" id="{0FEA1938-7892-491B-5E8C-B94387CFA485}"/>
              </a:ext>
            </a:extLst>
          </p:cNvPr>
          <p:cNvSpPr/>
          <p:nvPr/>
        </p:nvSpPr>
        <p:spPr>
          <a:xfrm rot="16200000">
            <a:off x="-97272" y="5889020"/>
            <a:ext cx="1060705" cy="329271"/>
          </a:xfrm>
          <a:prstGeom prst="rect">
            <a:avLst/>
          </a:prstGeom>
          <a:solidFill>
            <a:schemeClr val="accent5"/>
          </a:solidFill>
          <a:ln w="12700">
            <a:noFill/>
          </a:ln>
        </p:spPr>
        <p:txBody>
          <a:bodyPr wrap="square" lIns="30783" rIns="30783" anchor="ctr">
            <a:no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a:ln>
                  <a:noFill/>
                </a:ln>
                <a:solidFill>
                  <a:srgbClr val="FFFFFF"/>
                </a:solidFill>
                <a:effectLst/>
                <a:uLnTx/>
                <a:uFillTx/>
                <a:latin typeface="Arial"/>
                <a:ea typeface="+mn-ea"/>
                <a:cs typeface="+mn-cs"/>
              </a:rPr>
              <a:t>ANS</a:t>
            </a:r>
          </a:p>
        </p:txBody>
      </p:sp>
      <p:sp>
        <p:nvSpPr>
          <p:cNvPr id="83" name="Flèche : droite 82">
            <a:extLst>
              <a:ext uri="{FF2B5EF4-FFF2-40B4-BE49-F238E27FC236}">
                <a16:creationId xmlns:a16="http://schemas.microsoft.com/office/drawing/2014/main" id="{4D3C61E5-888C-D456-A7AB-CDF6DC394C90}"/>
              </a:ext>
            </a:extLst>
          </p:cNvPr>
          <p:cNvSpPr/>
          <p:nvPr/>
        </p:nvSpPr>
        <p:spPr>
          <a:xfrm>
            <a:off x="1339805" y="4835638"/>
            <a:ext cx="2616805" cy="288000"/>
          </a:xfrm>
          <a:prstGeom prst="rightArrow">
            <a:avLst>
              <a:gd name="adj1" fmla="val 100000"/>
              <a:gd name="adj2" fmla="val 0"/>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white"/>
                </a:solidFill>
                <a:effectLst/>
                <a:uLnTx/>
                <a:uFillTx/>
                <a:latin typeface="Calibri" panose="020F0502020204030204"/>
                <a:ea typeface="+mn-ea"/>
                <a:cs typeface="+mn-cs"/>
              </a:rPr>
              <a:t>Instruction des candidatures</a:t>
            </a:r>
          </a:p>
        </p:txBody>
      </p:sp>
      <p:sp>
        <p:nvSpPr>
          <p:cNvPr id="85" name="Rectangle 84">
            <a:extLst>
              <a:ext uri="{FF2B5EF4-FFF2-40B4-BE49-F238E27FC236}">
                <a16:creationId xmlns:a16="http://schemas.microsoft.com/office/drawing/2014/main" id="{5868B237-7C58-AE98-A6B0-5AFD433275F9}"/>
              </a:ext>
            </a:extLst>
          </p:cNvPr>
          <p:cNvSpPr/>
          <p:nvPr/>
        </p:nvSpPr>
        <p:spPr>
          <a:xfrm>
            <a:off x="7312709" y="4755484"/>
            <a:ext cx="4370516" cy="743061"/>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6" name="Straight Connector 207">
            <a:extLst>
              <a:ext uri="{FF2B5EF4-FFF2-40B4-BE49-F238E27FC236}">
                <a16:creationId xmlns:a16="http://schemas.microsoft.com/office/drawing/2014/main" id="{9C16FD1A-3904-1B75-50B4-54FDCF6F6EF5}"/>
              </a:ext>
            </a:extLst>
          </p:cNvPr>
          <p:cNvCxnSpPr>
            <a:cxnSpLocks/>
            <a:stCxn id="50" idx="2"/>
          </p:cNvCxnSpPr>
          <p:nvPr/>
        </p:nvCxnSpPr>
        <p:spPr>
          <a:xfrm>
            <a:off x="8784859" y="3180826"/>
            <a:ext cx="59296" cy="3449571"/>
          </a:xfrm>
          <a:prstGeom prst="line">
            <a:avLst/>
          </a:prstGeom>
          <a:noFill/>
          <a:ln w="12700" cap="sq" cmpd="sng" algn="ctr">
            <a:solidFill>
              <a:schemeClr val="bg1">
                <a:lumMod val="65000"/>
              </a:schemeClr>
            </a:solidFill>
            <a:prstDash val="sysDash"/>
          </a:ln>
          <a:effectLst/>
        </p:spPr>
      </p:cxnSp>
      <p:cxnSp>
        <p:nvCxnSpPr>
          <p:cNvPr id="93" name="Straight Connector 207">
            <a:extLst>
              <a:ext uri="{FF2B5EF4-FFF2-40B4-BE49-F238E27FC236}">
                <a16:creationId xmlns:a16="http://schemas.microsoft.com/office/drawing/2014/main" id="{5F91EE40-FA82-ED9B-4771-79E378CF7A68}"/>
              </a:ext>
            </a:extLst>
          </p:cNvPr>
          <p:cNvCxnSpPr>
            <a:cxnSpLocks/>
            <a:stCxn id="53" idx="2"/>
          </p:cNvCxnSpPr>
          <p:nvPr/>
        </p:nvCxnSpPr>
        <p:spPr>
          <a:xfrm>
            <a:off x="11023012" y="3163008"/>
            <a:ext cx="20818" cy="3484364"/>
          </a:xfrm>
          <a:prstGeom prst="line">
            <a:avLst/>
          </a:prstGeom>
          <a:noFill/>
          <a:ln w="12700" cap="sq" cmpd="sng" algn="ctr">
            <a:solidFill>
              <a:schemeClr val="bg1">
                <a:lumMod val="65000"/>
              </a:schemeClr>
            </a:solidFill>
            <a:prstDash val="sysDash"/>
          </a:ln>
          <a:effectLst/>
        </p:spPr>
      </p:cxnSp>
      <p:sp>
        <p:nvSpPr>
          <p:cNvPr id="94" name="Flèche : droite 93">
            <a:extLst>
              <a:ext uri="{FF2B5EF4-FFF2-40B4-BE49-F238E27FC236}">
                <a16:creationId xmlns:a16="http://schemas.microsoft.com/office/drawing/2014/main" id="{82A4F413-9750-898C-85C2-48F48A2D8752}"/>
              </a:ext>
            </a:extLst>
          </p:cNvPr>
          <p:cNvSpPr/>
          <p:nvPr/>
        </p:nvSpPr>
        <p:spPr>
          <a:xfrm>
            <a:off x="4009038" y="4379734"/>
            <a:ext cx="4759417" cy="288000"/>
          </a:xfrm>
          <a:prstGeom prst="rightArrow">
            <a:avLst>
              <a:gd name="adj1" fmla="val 100000"/>
              <a:gd name="adj2" fmla="val 0"/>
            </a:avLst>
          </a:prstGeom>
          <a:solidFill>
            <a:srgbClr val="BA166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prstClr val="white"/>
                </a:solidFill>
                <a:effectLst/>
                <a:uLnTx/>
                <a:uFillTx/>
                <a:latin typeface="Calibri" panose="020F0502020204030204"/>
                <a:ea typeface="+mn-ea"/>
                <a:cs typeface="+mn-cs"/>
              </a:rPr>
              <a:t>Déclaration d’atteinte des objectifs</a:t>
            </a:r>
          </a:p>
        </p:txBody>
      </p:sp>
      <p:sp>
        <p:nvSpPr>
          <p:cNvPr id="95" name="Flèche : droite 94">
            <a:extLst>
              <a:ext uri="{FF2B5EF4-FFF2-40B4-BE49-F238E27FC236}">
                <a16:creationId xmlns:a16="http://schemas.microsoft.com/office/drawing/2014/main" id="{C5F60B86-6CB7-D6BF-822B-6026CDDFEE7D}"/>
              </a:ext>
            </a:extLst>
          </p:cNvPr>
          <p:cNvSpPr/>
          <p:nvPr/>
        </p:nvSpPr>
        <p:spPr>
          <a:xfrm>
            <a:off x="4007294" y="5121388"/>
            <a:ext cx="5793929" cy="288000"/>
          </a:xfrm>
          <a:prstGeom prst="rightArrow">
            <a:avLst>
              <a:gd name="adj1" fmla="val 100000"/>
              <a:gd name="adj2" fmla="val 0"/>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prstClr val="white"/>
                </a:solidFill>
                <a:effectLst/>
                <a:uLnTx/>
                <a:uFillTx/>
                <a:latin typeface="Calibri" panose="020F0502020204030204"/>
                <a:ea typeface="+mn-ea"/>
                <a:cs typeface="+mn-cs"/>
              </a:rPr>
              <a:t>Instruction des déclarations d’atteinte des objectifs</a:t>
            </a:r>
          </a:p>
        </p:txBody>
      </p:sp>
      <p:sp>
        <p:nvSpPr>
          <p:cNvPr id="96" name="ZoneTexte 95">
            <a:extLst>
              <a:ext uri="{FF2B5EF4-FFF2-40B4-BE49-F238E27FC236}">
                <a16:creationId xmlns:a16="http://schemas.microsoft.com/office/drawing/2014/main" id="{DBA5CB05-388C-8D36-438B-F66F5FB58E7C}"/>
              </a:ext>
            </a:extLst>
          </p:cNvPr>
          <p:cNvSpPr txBox="1"/>
          <p:nvPr/>
        </p:nvSpPr>
        <p:spPr>
          <a:xfrm>
            <a:off x="9230640" y="4842202"/>
            <a:ext cx="106479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highlight>
                  <a:srgbClr val="00FF00"/>
                </a:highlight>
                <a:uLnTx/>
                <a:uFillTx/>
                <a:latin typeface="Arial" panose="020B0604020202020204" pitchFamily="34" charset="0"/>
                <a:ea typeface="+mn-ea"/>
                <a:cs typeface="Arial" panose="020B0604020202020204" pitchFamily="34" charset="0"/>
              </a:rPr>
              <a:t>Fin avril 2025</a:t>
            </a:r>
          </a:p>
        </p:txBody>
      </p:sp>
      <p:sp>
        <p:nvSpPr>
          <p:cNvPr id="98" name="ZoneTexte 97">
            <a:extLst>
              <a:ext uri="{FF2B5EF4-FFF2-40B4-BE49-F238E27FC236}">
                <a16:creationId xmlns:a16="http://schemas.microsoft.com/office/drawing/2014/main" id="{9E14DA3E-6043-1B85-E26B-F593065220D5}"/>
              </a:ext>
            </a:extLst>
          </p:cNvPr>
          <p:cNvSpPr txBox="1"/>
          <p:nvPr/>
        </p:nvSpPr>
        <p:spPr>
          <a:xfrm>
            <a:off x="9748053" y="5670380"/>
            <a:ext cx="971067" cy="246221"/>
          </a:xfrm>
          <a:prstGeom prst="rect">
            <a:avLst/>
          </a:prstGeom>
          <a:noFill/>
        </p:spPr>
        <p:txBody>
          <a:bodyPr wrap="square" rtlCol="0">
            <a:spAutoFit/>
          </a:bodyPr>
          <a:lstStyle>
            <a:defPPr>
              <a:defRPr lang="fr-FR"/>
            </a:defPPr>
            <a:lvl1pPr>
              <a:defRPr sz="1000" b="1">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white"/>
                </a:solidFill>
                <a:effectLst/>
                <a:highlight>
                  <a:srgbClr val="0070C0"/>
                </a:highlight>
                <a:uLnTx/>
                <a:uFillTx/>
                <a:latin typeface="Arial" panose="020B0604020202020204" pitchFamily="34" charset="0"/>
                <a:ea typeface="+mn-ea"/>
                <a:cs typeface="Arial" panose="020B0604020202020204" pitchFamily="34" charset="0"/>
              </a:rPr>
              <a:t>Fin mai 2025</a:t>
            </a:r>
          </a:p>
        </p:txBody>
      </p:sp>
      <p:sp>
        <p:nvSpPr>
          <p:cNvPr id="99" name="Flèche : droite 98">
            <a:extLst>
              <a:ext uri="{FF2B5EF4-FFF2-40B4-BE49-F238E27FC236}">
                <a16:creationId xmlns:a16="http://schemas.microsoft.com/office/drawing/2014/main" id="{1F86FAA4-8FE8-2656-CFAF-CE60B7EA9402}"/>
              </a:ext>
            </a:extLst>
          </p:cNvPr>
          <p:cNvSpPr/>
          <p:nvPr/>
        </p:nvSpPr>
        <p:spPr>
          <a:xfrm>
            <a:off x="6274254" y="6247803"/>
            <a:ext cx="4748758" cy="288000"/>
          </a:xfrm>
          <a:prstGeom prst="rightArrow">
            <a:avLst>
              <a:gd name="adj1" fmla="val 100000"/>
              <a:gd name="adj2" fmla="val 0"/>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prstClr val="white"/>
                </a:solidFill>
                <a:effectLst/>
                <a:uLnTx/>
                <a:uFillTx/>
                <a:latin typeface="Calibri" panose="020F0502020204030204"/>
                <a:ea typeface="+mn-ea"/>
                <a:cs typeface="+mn-cs"/>
              </a:rPr>
              <a:t>Paiement des ES</a:t>
            </a:r>
          </a:p>
        </p:txBody>
      </p:sp>
      <p:sp>
        <p:nvSpPr>
          <p:cNvPr id="100" name="Flèche : droite 99">
            <a:extLst>
              <a:ext uri="{FF2B5EF4-FFF2-40B4-BE49-F238E27FC236}">
                <a16:creationId xmlns:a16="http://schemas.microsoft.com/office/drawing/2014/main" id="{F282C223-B57F-70E1-B300-B2216E9D49D0}"/>
              </a:ext>
            </a:extLst>
          </p:cNvPr>
          <p:cNvSpPr/>
          <p:nvPr/>
        </p:nvSpPr>
        <p:spPr>
          <a:xfrm>
            <a:off x="4009038" y="5921630"/>
            <a:ext cx="6232241" cy="288000"/>
          </a:xfrm>
          <a:prstGeom prst="rightArrow">
            <a:avLst>
              <a:gd name="adj1" fmla="val 100000"/>
              <a:gd name="adj2" fmla="val 0"/>
            </a:avLst>
          </a:prstGeom>
          <a:solidFill>
            <a:srgbClr val="5B9BD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prstClr val="white"/>
                </a:solidFill>
                <a:effectLst/>
                <a:uLnTx/>
                <a:uFillTx/>
                <a:latin typeface="Calibri" panose="020F0502020204030204"/>
                <a:ea typeface="+mn-ea"/>
                <a:cs typeface="+mn-cs"/>
              </a:rPr>
              <a:t>Réalisation des opérations de contrôle</a:t>
            </a:r>
          </a:p>
        </p:txBody>
      </p:sp>
      <p:sp>
        <p:nvSpPr>
          <p:cNvPr id="101" name="Oval 363">
            <a:extLst>
              <a:ext uri="{FF2B5EF4-FFF2-40B4-BE49-F238E27FC236}">
                <a16:creationId xmlns:a16="http://schemas.microsoft.com/office/drawing/2014/main" id="{4F4EED65-6D82-7CD5-053A-4953007222C2}"/>
              </a:ext>
            </a:extLst>
          </p:cNvPr>
          <p:cNvSpPr>
            <a:spLocks noChangeArrowheads="1"/>
          </p:cNvSpPr>
          <p:nvPr/>
        </p:nvSpPr>
        <p:spPr bwMode="gray">
          <a:xfrm>
            <a:off x="10758214" y="6283803"/>
            <a:ext cx="216000" cy="216000"/>
          </a:xfrm>
          <a:prstGeom prst="rect">
            <a:avLst/>
          </a:prstGeom>
          <a:solidFill>
            <a:schemeClr val="bg1">
              <a:lumMod val="9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 name="Graphique 101" descr="Pièces avec un remplissage uni">
            <a:extLst>
              <a:ext uri="{FF2B5EF4-FFF2-40B4-BE49-F238E27FC236}">
                <a16:creationId xmlns:a16="http://schemas.microsoft.com/office/drawing/2014/main" id="{F307F352-36FF-D08B-803C-444A585001D6}"/>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10759352" y="6272952"/>
            <a:ext cx="226852" cy="226852"/>
          </a:xfrm>
          <a:prstGeom prst="rect">
            <a:avLst/>
          </a:prstGeom>
        </p:spPr>
      </p:pic>
      <p:sp>
        <p:nvSpPr>
          <p:cNvPr id="103" name="Oval 363">
            <a:extLst>
              <a:ext uri="{FF2B5EF4-FFF2-40B4-BE49-F238E27FC236}">
                <a16:creationId xmlns:a16="http://schemas.microsoft.com/office/drawing/2014/main" id="{CD0D89DB-7C1F-C076-3740-E582B5ABC0DE}"/>
              </a:ext>
            </a:extLst>
          </p:cNvPr>
          <p:cNvSpPr>
            <a:spLocks noChangeArrowheads="1"/>
          </p:cNvSpPr>
          <p:nvPr/>
        </p:nvSpPr>
        <p:spPr bwMode="gray">
          <a:xfrm>
            <a:off x="9954642" y="5963014"/>
            <a:ext cx="216000" cy="216000"/>
          </a:xfrm>
          <a:prstGeom prst="rect">
            <a:avLst/>
          </a:prstGeom>
          <a:solidFill>
            <a:schemeClr val="accent1">
              <a:lumMod val="20000"/>
              <a:lumOff val="8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Oval 363">
            <a:extLst>
              <a:ext uri="{FF2B5EF4-FFF2-40B4-BE49-F238E27FC236}">
                <a16:creationId xmlns:a16="http://schemas.microsoft.com/office/drawing/2014/main" id="{85F49BD8-25AB-3848-BBC0-F411D409F5E2}"/>
              </a:ext>
            </a:extLst>
          </p:cNvPr>
          <p:cNvSpPr>
            <a:spLocks noChangeArrowheads="1"/>
          </p:cNvSpPr>
          <p:nvPr/>
        </p:nvSpPr>
        <p:spPr bwMode="gray">
          <a:xfrm>
            <a:off x="9518439" y="5158994"/>
            <a:ext cx="216000" cy="216000"/>
          </a:xfrm>
          <a:prstGeom prst="rect">
            <a:avLst/>
          </a:prstGeom>
          <a:solidFill>
            <a:schemeClr val="bg1">
              <a:lumMod val="9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Oval 363">
            <a:extLst>
              <a:ext uri="{FF2B5EF4-FFF2-40B4-BE49-F238E27FC236}">
                <a16:creationId xmlns:a16="http://schemas.microsoft.com/office/drawing/2014/main" id="{7856E480-F93F-EAD5-7515-10B9C4E16165}"/>
              </a:ext>
            </a:extLst>
          </p:cNvPr>
          <p:cNvSpPr>
            <a:spLocks noChangeArrowheads="1"/>
          </p:cNvSpPr>
          <p:nvPr/>
        </p:nvSpPr>
        <p:spPr bwMode="gray">
          <a:xfrm>
            <a:off x="3710091" y="4873026"/>
            <a:ext cx="216000" cy="216000"/>
          </a:xfrm>
          <a:prstGeom prst="rect">
            <a:avLst/>
          </a:prstGeom>
          <a:solidFill>
            <a:schemeClr val="bg1">
              <a:lumMod val="9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Étoile : 4 branches 105">
            <a:extLst>
              <a:ext uri="{FF2B5EF4-FFF2-40B4-BE49-F238E27FC236}">
                <a16:creationId xmlns:a16="http://schemas.microsoft.com/office/drawing/2014/main" id="{86573C8A-8B57-69AB-82BB-060936DC8576}"/>
              </a:ext>
            </a:extLst>
          </p:cNvPr>
          <p:cNvSpPr/>
          <p:nvPr/>
        </p:nvSpPr>
        <p:spPr>
          <a:xfrm>
            <a:off x="9672117" y="5142901"/>
            <a:ext cx="275505" cy="261384"/>
          </a:xfrm>
          <a:prstGeom prst="star4">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Oval 363">
            <a:extLst>
              <a:ext uri="{FF2B5EF4-FFF2-40B4-BE49-F238E27FC236}">
                <a16:creationId xmlns:a16="http://schemas.microsoft.com/office/drawing/2014/main" id="{96ACA8D2-90F5-CF33-6D96-41342C384E26}"/>
              </a:ext>
            </a:extLst>
          </p:cNvPr>
          <p:cNvSpPr>
            <a:spLocks noChangeArrowheads="1"/>
          </p:cNvSpPr>
          <p:nvPr/>
        </p:nvSpPr>
        <p:spPr bwMode="gray">
          <a:xfrm>
            <a:off x="2459349" y="3786086"/>
            <a:ext cx="180000" cy="180000"/>
          </a:xfrm>
          <a:prstGeom prst="rect">
            <a:avLst/>
          </a:prstGeom>
          <a:solidFill>
            <a:srgbClr val="F7C4BF"/>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 name="Graphique 111" descr="Index pointant vers la droite vu du côté du dos de la main avec un remplissage uni">
            <a:extLst>
              <a:ext uri="{FF2B5EF4-FFF2-40B4-BE49-F238E27FC236}">
                <a16:creationId xmlns:a16="http://schemas.microsoft.com/office/drawing/2014/main" id="{7C20F25D-EBF0-BB03-4E8F-D04E3800B75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rot="16200000">
            <a:off x="2461935" y="3778862"/>
            <a:ext cx="180000" cy="180000"/>
          </a:xfrm>
          <a:prstGeom prst="rect">
            <a:avLst/>
          </a:prstGeom>
        </p:spPr>
      </p:pic>
      <p:pic>
        <p:nvPicPr>
          <p:cNvPr id="114" name="Graphique 113" descr="Recherche contour">
            <a:extLst>
              <a:ext uri="{FF2B5EF4-FFF2-40B4-BE49-F238E27FC236}">
                <a16:creationId xmlns:a16="http://schemas.microsoft.com/office/drawing/2014/main" id="{058B9C52-37B9-2AD3-E80F-77895098C27F}"/>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9518439" y="5158994"/>
            <a:ext cx="216000" cy="216000"/>
          </a:xfrm>
          <a:prstGeom prst="rect">
            <a:avLst/>
          </a:prstGeom>
        </p:spPr>
      </p:pic>
      <p:pic>
        <p:nvPicPr>
          <p:cNvPr id="117" name="Graphique 116" descr="Recherche avec un remplissage uni">
            <a:extLst>
              <a:ext uri="{FF2B5EF4-FFF2-40B4-BE49-F238E27FC236}">
                <a16:creationId xmlns:a16="http://schemas.microsoft.com/office/drawing/2014/main" id="{596BAAB4-59B5-D9BD-5DC8-DBC222AA3F76}"/>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 xmlns:asvg="http://schemas.microsoft.com/office/drawing/2016/SVG/main" r:embed="rId13"/>
              </a:ext>
            </a:extLst>
          </a:blip>
          <a:stretch>
            <a:fillRect/>
          </a:stretch>
        </p:blipFill>
        <p:spPr>
          <a:xfrm>
            <a:off x="3710048" y="4879595"/>
            <a:ext cx="216000" cy="216000"/>
          </a:xfrm>
          <a:prstGeom prst="rect">
            <a:avLst/>
          </a:prstGeom>
        </p:spPr>
      </p:pic>
      <p:pic>
        <p:nvPicPr>
          <p:cNvPr id="125" name="Graphique 124" descr="Presse-papiers badge avec un remplissage uni">
            <a:extLst>
              <a:ext uri="{FF2B5EF4-FFF2-40B4-BE49-F238E27FC236}">
                <a16:creationId xmlns:a16="http://schemas.microsoft.com/office/drawing/2014/main" id="{7AFD33F6-E7CB-9C07-4B58-53CCD1CA55E8}"/>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 xmlns:asvg="http://schemas.microsoft.com/office/drawing/2016/SVG/main" r:embed="rId15"/>
              </a:ext>
            </a:extLst>
          </a:blip>
          <a:stretch>
            <a:fillRect/>
          </a:stretch>
        </p:blipFill>
        <p:spPr>
          <a:xfrm>
            <a:off x="9962382" y="5950000"/>
            <a:ext cx="219179" cy="219179"/>
          </a:xfrm>
          <a:prstGeom prst="rect">
            <a:avLst/>
          </a:prstGeom>
        </p:spPr>
      </p:pic>
      <p:sp>
        <p:nvSpPr>
          <p:cNvPr id="126" name="Oval 363">
            <a:extLst>
              <a:ext uri="{FF2B5EF4-FFF2-40B4-BE49-F238E27FC236}">
                <a16:creationId xmlns:a16="http://schemas.microsoft.com/office/drawing/2014/main" id="{ECB2F161-12AF-B91B-BD4A-7B458D0E7A3C}"/>
              </a:ext>
            </a:extLst>
          </p:cNvPr>
          <p:cNvSpPr>
            <a:spLocks noChangeArrowheads="1"/>
          </p:cNvSpPr>
          <p:nvPr/>
        </p:nvSpPr>
        <p:spPr bwMode="gray">
          <a:xfrm>
            <a:off x="8525512" y="4412574"/>
            <a:ext cx="216000" cy="216000"/>
          </a:xfrm>
          <a:prstGeom prst="rect">
            <a:avLst/>
          </a:prstGeom>
          <a:solidFill>
            <a:srgbClr val="F7C4BF"/>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7" name="Graphique 126" descr="Présentation avec liste de vérification avec un remplissage uni">
            <a:extLst>
              <a:ext uri="{FF2B5EF4-FFF2-40B4-BE49-F238E27FC236}">
                <a16:creationId xmlns:a16="http://schemas.microsoft.com/office/drawing/2014/main" id="{EBB28B55-B4CE-B52E-B925-2BE782EC1D96}"/>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 xmlns:asvg="http://schemas.microsoft.com/office/drawing/2016/SVG/main" r:embed="rId17"/>
              </a:ext>
            </a:extLst>
          </a:blip>
          <a:stretch>
            <a:fillRect/>
          </a:stretch>
        </p:blipFill>
        <p:spPr>
          <a:xfrm>
            <a:off x="8517618" y="4421037"/>
            <a:ext cx="218652" cy="218652"/>
          </a:xfrm>
          <a:prstGeom prst="rect">
            <a:avLst/>
          </a:prstGeom>
        </p:spPr>
      </p:pic>
      <p:sp>
        <p:nvSpPr>
          <p:cNvPr id="128" name="Rectangle 127">
            <a:extLst>
              <a:ext uri="{FF2B5EF4-FFF2-40B4-BE49-F238E27FC236}">
                <a16:creationId xmlns:a16="http://schemas.microsoft.com/office/drawing/2014/main" id="{1A20A854-C0C6-5B71-0593-6097F9F02B1D}"/>
              </a:ext>
            </a:extLst>
          </p:cNvPr>
          <p:cNvSpPr/>
          <p:nvPr/>
        </p:nvSpPr>
        <p:spPr>
          <a:xfrm>
            <a:off x="1080373" y="4061467"/>
            <a:ext cx="720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Gleichschenkliges Dreieck 39">
            <a:extLst>
              <a:ext uri="{FF2B5EF4-FFF2-40B4-BE49-F238E27FC236}">
                <a16:creationId xmlns:a16="http://schemas.microsoft.com/office/drawing/2014/main" id="{E2C59B7B-BBE0-98C1-261E-9ADE695F9409}"/>
              </a:ext>
            </a:extLst>
          </p:cNvPr>
          <p:cNvSpPr/>
          <p:nvPr/>
        </p:nvSpPr>
        <p:spPr bwMode="auto">
          <a:xfrm rot="10800000" flipV="1">
            <a:off x="8736155" y="3591655"/>
            <a:ext cx="108000" cy="108000"/>
          </a:xfrm>
          <a:prstGeom prst="ellipse">
            <a:avLst/>
          </a:prstGeom>
          <a:solidFill>
            <a:srgbClr val="BA1664"/>
          </a:solidFill>
          <a:ln w="25400" cap="flat" cmpd="sng" algn="ctr">
            <a:noFill/>
            <a:prstDash val="solid"/>
            <a:headEnd/>
            <a:tailEnd/>
          </a:ln>
          <a:effectLst/>
        </p:spPr>
        <p:txBody>
          <a:bodyPr lIns="72000" tIns="0" rIns="0" bIns="0" anchor="ctr" anchorCtr="0"/>
          <a:lstStyle/>
          <a:p>
            <a:pPr marL="88900" marR="0" lvl="0" indent="-88900" algn="l" defTabSz="914400" rtl="0" eaLnBrk="1" fontAlgn="auto" latinLnBrk="0" hangingPunct="1">
              <a:lnSpc>
                <a:spcPct val="100000"/>
              </a:lnSpc>
              <a:spcBef>
                <a:spcPts val="0"/>
              </a:spcBef>
              <a:spcAft>
                <a:spcPts val="600"/>
              </a:spcAft>
              <a:buClr>
                <a:srgbClr val="808080">
                  <a:lumMod val="50000"/>
                </a:srgbClr>
              </a:buClr>
              <a:buSzPct val="80000"/>
              <a:buFontTx/>
              <a:buNone/>
              <a:tabLst>
                <a:tab pos="361950" algn="r"/>
                <a:tab pos="1076325" algn="r"/>
                <a:tab pos="1790700" algn="r"/>
                <a:tab pos="2514600" algn="r"/>
                <a:tab pos="3228975" algn="r"/>
                <a:tab pos="3943350" algn="r"/>
                <a:tab pos="4667250" algn="r"/>
                <a:tab pos="5381625" algn="r"/>
                <a:tab pos="6096000" algn="r"/>
                <a:tab pos="6819900" algn="r"/>
                <a:tab pos="7534275" algn="r"/>
              </a:tabLst>
              <a:defRPr/>
            </a:pPr>
            <a:endParaRPr kumimoji="0" lang="de-DE" sz="1800" b="1" i="0" u="none" strike="noStrike" kern="0" cap="none" spc="0" normalizeH="0" baseline="0" noProof="1">
              <a:ln>
                <a:noFill/>
              </a:ln>
              <a:solidFill>
                <a:srgbClr val="000000">
                  <a:lumMod val="65000"/>
                  <a:lumOff val="35000"/>
                </a:srgbClr>
              </a:solidFill>
              <a:effectLst>
                <a:innerShdw blurRad="63500" dist="63500" dir="13500000">
                  <a:prstClr val="black">
                    <a:alpha val="50000"/>
                  </a:prstClr>
                </a:innerShdw>
              </a:effectLst>
              <a:uLnTx/>
              <a:uFillTx/>
              <a:latin typeface="Arial"/>
              <a:ea typeface="+mn-ea"/>
              <a:cs typeface="+mn-cs"/>
            </a:endParaRPr>
          </a:p>
        </p:txBody>
      </p:sp>
      <p:sp>
        <p:nvSpPr>
          <p:cNvPr id="130" name="Gleichschenkliges Dreieck 39">
            <a:extLst>
              <a:ext uri="{FF2B5EF4-FFF2-40B4-BE49-F238E27FC236}">
                <a16:creationId xmlns:a16="http://schemas.microsoft.com/office/drawing/2014/main" id="{EC97E04C-3014-C3AF-6E97-22469DD04AE2}"/>
              </a:ext>
            </a:extLst>
          </p:cNvPr>
          <p:cNvSpPr/>
          <p:nvPr/>
        </p:nvSpPr>
        <p:spPr bwMode="auto">
          <a:xfrm rot="10800000" flipV="1">
            <a:off x="10973664" y="3595514"/>
            <a:ext cx="108000" cy="108000"/>
          </a:xfrm>
          <a:prstGeom prst="ellipse">
            <a:avLst/>
          </a:prstGeom>
          <a:solidFill>
            <a:schemeClr val="accent5"/>
          </a:solidFill>
          <a:ln w="25400" cap="flat" cmpd="sng" algn="ctr">
            <a:noFill/>
            <a:prstDash val="solid"/>
            <a:headEnd/>
            <a:tailEnd/>
          </a:ln>
          <a:effectLst/>
        </p:spPr>
        <p:txBody>
          <a:bodyPr lIns="72000" tIns="0" rIns="0" bIns="0" anchor="ctr" anchorCtr="0"/>
          <a:lstStyle/>
          <a:p>
            <a:pPr marL="88900" marR="0" lvl="0" indent="-88900" algn="l" defTabSz="914400" rtl="0" eaLnBrk="1" fontAlgn="auto" latinLnBrk="0" hangingPunct="1">
              <a:lnSpc>
                <a:spcPct val="100000"/>
              </a:lnSpc>
              <a:spcBef>
                <a:spcPts val="0"/>
              </a:spcBef>
              <a:spcAft>
                <a:spcPts val="600"/>
              </a:spcAft>
              <a:buClr>
                <a:srgbClr val="808080">
                  <a:lumMod val="50000"/>
                </a:srgbClr>
              </a:buClr>
              <a:buSzPct val="80000"/>
              <a:buFontTx/>
              <a:buNone/>
              <a:tabLst>
                <a:tab pos="361950" algn="r"/>
                <a:tab pos="1076325" algn="r"/>
                <a:tab pos="1790700" algn="r"/>
                <a:tab pos="2514600" algn="r"/>
                <a:tab pos="3228975" algn="r"/>
                <a:tab pos="3943350" algn="r"/>
                <a:tab pos="4667250" algn="r"/>
                <a:tab pos="5381625" algn="r"/>
                <a:tab pos="6096000" algn="r"/>
                <a:tab pos="6819900" algn="r"/>
                <a:tab pos="7534275" algn="r"/>
              </a:tabLst>
              <a:defRPr/>
            </a:pPr>
            <a:endParaRPr kumimoji="0" lang="de-DE" sz="1800" b="1" i="0" u="none" strike="noStrike" kern="0" cap="none" spc="0" normalizeH="0" baseline="0" noProof="1">
              <a:ln>
                <a:noFill/>
              </a:ln>
              <a:solidFill>
                <a:srgbClr val="000000">
                  <a:lumMod val="65000"/>
                  <a:lumOff val="35000"/>
                </a:srgbClr>
              </a:solidFill>
              <a:effectLst>
                <a:innerShdw blurRad="63500" dist="63500" dir="13500000">
                  <a:prstClr val="black">
                    <a:alpha val="50000"/>
                  </a:prstClr>
                </a:innerShdw>
              </a:effectLst>
              <a:uLnTx/>
              <a:uFillTx/>
              <a:latin typeface="Arial"/>
              <a:ea typeface="+mn-ea"/>
              <a:cs typeface="+mn-cs"/>
            </a:endParaRPr>
          </a:p>
        </p:txBody>
      </p:sp>
      <p:cxnSp>
        <p:nvCxnSpPr>
          <p:cNvPr id="131" name="Straight Connector 103">
            <a:extLst>
              <a:ext uri="{FF2B5EF4-FFF2-40B4-BE49-F238E27FC236}">
                <a16:creationId xmlns:a16="http://schemas.microsoft.com/office/drawing/2014/main" id="{35363E43-14A0-090E-A19E-B67FEDF4EBCB}"/>
              </a:ext>
            </a:extLst>
          </p:cNvPr>
          <p:cNvCxnSpPr>
            <a:cxnSpLocks/>
            <a:stCxn id="41" idx="2"/>
          </p:cNvCxnSpPr>
          <p:nvPr/>
        </p:nvCxnSpPr>
        <p:spPr>
          <a:xfrm>
            <a:off x="1315105" y="3172631"/>
            <a:ext cx="710" cy="3438158"/>
          </a:xfrm>
          <a:prstGeom prst="line">
            <a:avLst/>
          </a:prstGeom>
          <a:noFill/>
          <a:ln w="12700" cap="sq" cmpd="sng" algn="ctr">
            <a:solidFill>
              <a:schemeClr val="bg1">
                <a:lumMod val="65000"/>
              </a:schemeClr>
            </a:solidFill>
            <a:prstDash val="sysDash"/>
          </a:ln>
          <a:effectLst/>
        </p:spPr>
      </p:cxnSp>
      <p:sp>
        <p:nvSpPr>
          <p:cNvPr id="132" name="Gleichschenkliges Dreieck 39">
            <a:extLst>
              <a:ext uri="{FF2B5EF4-FFF2-40B4-BE49-F238E27FC236}">
                <a16:creationId xmlns:a16="http://schemas.microsoft.com/office/drawing/2014/main" id="{907E52CD-4A6E-37BF-0DF6-4DECA170C82E}"/>
              </a:ext>
            </a:extLst>
          </p:cNvPr>
          <p:cNvSpPr/>
          <p:nvPr/>
        </p:nvSpPr>
        <p:spPr bwMode="auto">
          <a:xfrm rot="10800000" flipV="1">
            <a:off x="1265670" y="3594369"/>
            <a:ext cx="108000" cy="108000"/>
          </a:xfrm>
          <a:prstGeom prst="ellipse">
            <a:avLst/>
          </a:prstGeom>
          <a:solidFill>
            <a:srgbClr val="E5237F"/>
          </a:solidFill>
          <a:ln w="25400" cap="flat" cmpd="sng" algn="ctr">
            <a:noFill/>
            <a:prstDash val="solid"/>
            <a:headEnd/>
            <a:tailEnd/>
          </a:ln>
          <a:effectLst/>
        </p:spPr>
        <p:txBody>
          <a:bodyPr lIns="72000" tIns="0" rIns="0" bIns="0" anchor="ctr" anchorCtr="0"/>
          <a:lstStyle/>
          <a:p>
            <a:pPr marL="88900" marR="0" lvl="0" indent="-88900" algn="l" defTabSz="914400" rtl="0" eaLnBrk="1" fontAlgn="auto" latinLnBrk="0" hangingPunct="1">
              <a:lnSpc>
                <a:spcPct val="100000"/>
              </a:lnSpc>
              <a:spcBef>
                <a:spcPts val="0"/>
              </a:spcBef>
              <a:spcAft>
                <a:spcPts val="600"/>
              </a:spcAft>
              <a:buClr>
                <a:srgbClr val="808080">
                  <a:lumMod val="50000"/>
                </a:srgbClr>
              </a:buClr>
              <a:buSzPct val="80000"/>
              <a:buFontTx/>
              <a:buNone/>
              <a:tabLst>
                <a:tab pos="361950" algn="r"/>
                <a:tab pos="1076325" algn="r"/>
                <a:tab pos="1790700" algn="r"/>
                <a:tab pos="2514600" algn="r"/>
                <a:tab pos="3228975" algn="r"/>
                <a:tab pos="3943350" algn="r"/>
                <a:tab pos="4667250" algn="r"/>
                <a:tab pos="5381625" algn="r"/>
                <a:tab pos="6096000" algn="r"/>
                <a:tab pos="6819900" algn="r"/>
                <a:tab pos="7534275" algn="r"/>
              </a:tabLst>
              <a:defRPr/>
            </a:pPr>
            <a:endParaRPr kumimoji="0" lang="de-DE" sz="1800" b="1" i="0" u="none" strike="noStrike" kern="0" cap="none" spc="0" normalizeH="0" baseline="0" noProof="1">
              <a:ln>
                <a:noFill/>
              </a:ln>
              <a:solidFill>
                <a:srgbClr val="000000">
                  <a:lumMod val="65000"/>
                  <a:lumOff val="35000"/>
                </a:srgbClr>
              </a:solidFill>
              <a:effectLst>
                <a:innerShdw blurRad="63500" dist="63500" dir="13500000">
                  <a:prstClr val="black">
                    <a:alpha val="50000"/>
                  </a:prstClr>
                </a:innerShdw>
              </a:effectLst>
              <a:uLnTx/>
              <a:uFillTx/>
              <a:latin typeface="Arial"/>
              <a:ea typeface="+mn-ea"/>
              <a:cs typeface="+mn-cs"/>
            </a:endParaRPr>
          </a:p>
        </p:txBody>
      </p:sp>
      <p:cxnSp>
        <p:nvCxnSpPr>
          <p:cNvPr id="133" name="Straight Arrow Connector 87">
            <a:extLst>
              <a:ext uri="{FF2B5EF4-FFF2-40B4-BE49-F238E27FC236}">
                <a16:creationId xmlns:a16="http://schemas.microsoft.com/office/drawing/2014/main" id="{E43108DB-2965-5A9E-FB66-78E5CF59B22B}"/>
              </a:ext>
            </a:extLst>
          </p:cNvPr>
          <p:cNvCxnSpPr>
            <a:cxnSpLocks/>
          </p:cNvCxnSpPr>
          <p:nvPr/>
        </p:nvCxnSpPr>
        <p:spPr>
          <a:xfrm>
            <a:off x="682016" y="6616954"/>
            <a:ext cx="11124000" cy="13443"/>
          </a:xfrm>
          <a:prstGeom prst="straightConnector1">
            <a:avLst/>
          </a:prstGeom>
          <a:noFill/>
          <a:ln w="57150" cap="sq" cmpd="sng" algn="ctr">
            <a:solidFill>
              <a:schemeClr val="tx1">
                <a:lumMod val="65000"/>
                <a:lumOff val="35000"/>
              </a:schemeClr>
            </a:solidFill>
            <a:prstDash val="solid"/>
            <a:headEnd type="diamond" w="med" len="med"/>
            <a:tailEnd type="stealth" w="med" len="med"/>
          </a:ln>
          <a:effectLst/>
        </p:spPr>
      </p:cxnSp>
      <p:sp>
        <p:nvSpPr>
          <p:cNvPr id="134" name="Étoile : 4 branches 133">
            <a:extLst>
              <a:ext uri="{FF2B5EF4-FFF2-40B4-BE49-F238E27FC236}">
                <a16:creationId xmlns:a16="http://schemas.microsoft.com/office/drawing/2014/main" id="{3D235EDD-3829-E589-F0B8-866B2C2A8BBD}"/>
              </a:ext>
            </a:extLst>
          </p:cNvPr>
          <p:cNvSpPr/>
          <p:nvPr/>
        </p:nvSpPr>
        <p:spPr>
          <a:xfrm>
            <a:off x="10110553" y="5928898"/>
            <a:ext cx="275505" cy="261384"/>
          </a:xfrm>
          <a:prstGeom prst="star4">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 name="Flèche : droite 134">
            <a:extLst>
              <a:ext uri="{FF2B5EF4-FFF2-40B4-BE49-F238E27FC236}">
                <a16:creationId xmlns:a16="http://schemas.microsoft.com/office/drawing/2014/main" id="{F0E59A48-FF26-9473-8622-A46ABEEB4CC2}"/>
              </a:ext>
            </a:extLst>
          </p:cNvPr>
          <p:cNvSpPr/>
          <p:nvPr/>
        </p:nvSpPr>
        <p:spPr>
          <a:xfrm>
            <a:off x="3991781" y="3727597"/>
            <a:ext cx="927728" cy="288000"/>
          </a:xfrm>
          <a:prstGeom prst="rightArrow">
            <a:avLst>
              <a:gd name="adj1" fmla="val 100000"/>
              <a:gd name="adj2" fmla="val 0"/>
            </a:avLst>
          </a:prstGeom>
          <a:solidFill>
            <a:srgbClr val="E523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white"/>
                </a:solidFill>
                <a:effectLst/>
                <a:uLnTx/>
                <a:uFillTx/>
                <a:latin typeface="Calibri" panose="020F0502020204030204"/>
                <a:ea typeface="+mn-ea"/>
                <a:cs typeface="+mn-cs"/>
              </a:rPr>
              <a:t>Signature convention</a:t>
            </a:r>
          </a:p>
        </p:txBody>
      </p:sp>
      <p:sp>
        <p:nvSpPr>
          <p:cNvPr id="136" name="Flèche : droite 135">
            <a:extLst>
              <a:ext uri="{FF2B5EF4-FFF2-40B4-BE49-F238E27FC236}">
                <a16:creationId xmlns:a16="http://schemas.microsoft.com/office/drawing/2014/main" id="{D87D93F0-5BC0-4D67-98CF-B083E62FEF42}"/>
              </a:ext>
            </a:extLst>
          </p:cNvPr>
          <p:cNvSpPr/>
          <p:nvPr/>
        </p:nvSpPr>
        <p:spPr>
          <a:xfrm>
            <a:off x="4006811" y="5588321"/>
            <a:ext cx="927728" cy="288000"/>
          </a:xfrm>
          <a:prstGeom prst="rightArrow">
            <a:avLst>
              <a:gd name="adj1" fmla="val 100000"/>
              <a:gd name="adj2" fmla="val 0"/>
            </a:avLst>
          </a:prstGeom>
          <a:solidFill>
            <a:srgbClr val="5B9BD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white"/>
                </a:solidFill>
                <a:effectLst/>
                <a:uLnTx/>
                <a:uFillTx/>
                <a:latin typeface="Calibri" panose="020F0502020204030204"/>
                <a:ea typeface="+mn-ea"/>
                <a:cs typeface="+mn-cs"/>
              </a:rPr>
              <a:t>Signature convention</a:t>
            </a:r>
          </a:p>
        </p:txBody>
      </p:sp>
      <p:sp>
        <p:nvSpPr>
          <p:cNvPr id="137" name="ZoneTexte 136">
            <a:extLst>
              <a:ext uri="{FF2B5EF4-FFF2-40B4-BE49-F238E27FC236}">
                <a16:creationId xmlns:a16="http://schemas.microsoft.com/office/drawing/2014/main" id="{80B22943-D371-EEC9-9AAA-80EB18229A19}"/>
              </a:ext>
            </a:extLst>
          </p:cNvPr>
          <p:cNvSpPr txBox="1"/>
          <p:nvPr/>
        </p:nvSpPr>
        <p:spPr>
          <a:xfrm>
            <a:off x="4432654" y="3340373"/>
            <a:ext cx="106479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white"/>
                </a:solidFill>
                <a:effectLst/>
                <a:highlight>
                  <a:srgbClr val="FF00FF"/>
                </a:highlight>
                <a:uLnTx/>
                <a:uFillTx/>
                <a:latin typeface="Arial" panose="020B0604020202020204" pitchFamily="34" charset="0"/>
                <a:ea typeface="+mn-ea"/>
                <a:cs typeface="Arial" panose="020B0604020202020204" pitchFamily="34" charset="0"/>
              </a:rPr>
              <a:t>31 mai 2024</a:t>
            </a:r>
          </a:p>
        </p:txBody>
      </p:sp>
      <p:cxnSp>
        <p:nvCxnSpPr>
          <p:cNvPr id="138" name="Straight Connector 207">
            <a:extLst>
              <a:ext uri="{FF2B5EF4-FFF2-40B4-BE49-F238E27FC236}">
                <a16:creationId xmlns:a16="http://schemas.microsoft.com/office/drawing/2014/main" id="{750EBC03-53C3-F791-67B8-23A55266FF5C}"/>
              </a:ext>
            </a:extLst>
          </p:cNvPr>
          <p:cNvCxnSpPr>
            <a:cxnSpLocks/>
          </p:cNvCxnSpPr>
          <p:nvPr/>
        </p:nvCxnSpPr>
        <p:spPr>
          <a:xfrm>
            <a:off x="4905217" y="3574475"/>
            <a:ext cx="28586" cy="3024000"/>
          </a:xfrm>
          <a:prstGeom prst="line">
            <a:avLst/>
          </a:prstGeom>
          <a:noFill/>
          <a:ln w="12700" cap="sq" cmpd="sng" algn="ctr">
            <a:solidFill>
              <a:schemeClr val="bg1">
                <a:lumMod val="65000"/>
              </a:schemeClr>
            </a:solidFill>
            <a:prstDash val="sysDash"/>
          </a:ln>
          <a:effectLst/>
        </p:spPr>
      </p:cxnSp>
      <p:sp>
        <p:nvSpPr>
          <p:cNvPr id="139" name="Rectangle 138">
            <a:extLst>
              <a:ext uri="{FF2B5EF4-FFF2-40B4-BE49-F238E27FC236}">
                <a16:creationId xmlns:a16="http://schemas.microsoft.com/office/drawing/2014/main" id="{0388EFB8-4625-4356-4664-A1F4EE42A4BD}"/>
              </a:ext>
            </a:extLst>
          </p:cNvPr>
          <p:cNvSpPr/>
          <p:nvPr/>
        </p:nvSpPr>
        <p:spPr>
          <a:xfrm>
            <a:off x="3331137" y="2820132"/>
            <a:ext cx="1475178" cy="324000"/>
          </a:xfrm>
          <a:prstGeom prst="rect">
            <a:avLst/>
          </a:prstGeom>
          <a:solidFill>
            <a:srgbClr val="BA1664"/>
          </a:solidFill>
          <a:ln w="12700">
            <a:noFill/>
          </a:ln>
        </p:spPr>
        <p:txBody>
          <a:bodyPr wrap="square" lIns="30783" rIns="30783" anchor="ctr">
            <a:noAutofit/>
          </a:bodyPr>
          <a:lstStyle/>
          <a:p>
            <a:pPr marL="0" marR="0" lvl="0" indent="0" algn="ctr" defTabSz="914400" rtl="0" eaLnBrk="1" fontAlgn="b" latinLnBrk="0" hangingPunct="1">
              <a:lnSpc>
                <a:spcPct val="8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white"/>
                </a:solidFill>
                <a:effectLst/>
                <a:uLnTx/>
                <a:uFillTx/>
                <a:latin typeface="Calibri" panose="020F0502020204030204"/>
                <a:ea typeface="+mn-ea"/>
                <a:cs typeface="+mn-cs"/>
              </a:rPr>
              <a:t>Début de la déclaration atteinte objectifs</a:t>
            </a:r>
          </a:p>
        </p:txBody>
      </p:sp>
    </p:spTree>
    <p:extLst>
      <p:ext uri="{BB962C8B-B14F-4D97-AF65-F5344CB8AC3E}">
        <p14:creationId xmlns:p14="http://schemas.microsoft.com/office/powerpoint/2010/main" val="1310604340"/>
      </p:ext>
    </p:extLst>
  </p:cSld>
  <p:clrMapOvr>
    <a:masterClrMapping/>
  </p:clrMapOvr>
  <p:extLst mod="1">
    <p:ext uri="{6950BFC3-D8DA-4A85-94F7-54DA5524770B}">
      <p188:commentRel xmlns="" xmlns:p188="http://schemas.microsoft.com/office/powerpoint/2018/8/main" r:id="rId18"/>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8">
            <a:extLst>
              <a:ext uri="{FF2B5EF4-FFF2-40B4-BE49-F238E27FC236}">
                <a16:creationId xmlns:a16="http://schemas.microsoft.com/office/drawing/2014/main" id="{3AA89997-E5AA-9D0E-D914-6DA10102E008}"/>
              </a:ext>
            </a:extLst>
          </p:cNvPr>
          <p:cNvGraphicFramePr>
            <a:graphicFrameLocks noGrp="1"/>
          </p:cNvGraphicFramePr>
          <p:nvPr/>
        </p:nvGraphicFramePr>
        <p:xfrm>
          <a:off x="211931" y="1352550"/>
          <a:ext cx="11768139" cy="3409950"/>
        </p:xfrm>
        <a:graphic>
          <a:graphicData uri="http://schemas.openxmlformats.org/drawingml/2006/table">
            <a:tbl>
              <a:tblPr firstRow="1" bandRow="1">
                <a:tableStyleId>{5C22544A-7EE6-4342-B048-85BDC9FD1C3A}</a:tableStyleId>
              </a:tblPr>
              <a:tblGrid>
                <a:gridCol w="3922713">
                  <a:extLst>
                    <a:ext uri="{9D8B030D-6E8A-4147-A177-3AD203B41FA5}">
                      <a16:colId xmlns:a16="http://schemas.microsoft.com/office/drawing/2014/main" val="3522969134"/>
                    </a:ext>
                  </a:extLst>
                </a:gridCol>
                <a:gridCol w="3922713">
                  <a:extLst>
                    <a:ext uri="{9D8B030D-6E8A-4147-A177-3AD203B41FA5}">
                      <a16:colId xmlns:a16="http://schemas.microsoft.com/office/drawing/2014/main" val="3525906031"/>
                    </a:ext>
                  </a:extLst>
                </a:gridCol>
                <a:gridCol w="3922713">
                  <a:extLst>
                    <a:ext uri="{9D8B030D-6E8A-4147-A177-3AD203B41FA5}">
                      <a16:colId xmlns:a16="http://schemas.microsoft.com/office/drawing/2014/main" val="1865859992"/>
                    </a:ext>
                  </a:extLst>
                </a:gridCol>
              </a:tblGrid>
              <a:tr h="371475">
                <a:tc>
                  <a:txBody>
                    <a:bodyPr/>
                    <a:lstStyle/>
                    <a:p>
                      <a:pPr algn="ctr"/>
                      <a:r>
                        <a:rPr lang="fr-FR">
                          <a:solidFill>
                            <a:schemeClr val="bg1"/>
                          </a:solidFill>
                          <a:latin typeface="Arial" panose="020B0604020202020204" pitchFamily="34" charset="0"/>
                          <a:cs typeface="Arial" panose="020B0604020202020204" pitchFamily="34" charset="0"/>
                        </a:rPr>
                        <a:t>T1 2024</a:t>
                      </a:r>
                    </a:p>
                  </a:txBody>
                  <a:tcPr>
                    <a:solidFill>
                      <a:schemeClr val="tx1">
                        <a:lumMod val="50000"/>
                        <a:lumOff val="50000"/>
                      </a:schemeClr>
                    </a:solidFill>
                  </a:tcPr>
                </a:tc>
                <a:tc>
                  <a:txBody>
                    <a:bodyPr/>
                    <a:lstStyle/>
                    <a:p>
                      <a:pPr algn="ctr"/>
                      <a:r>
                        <a:rPr lang="fr-FR">
                          <a:solidFill>
                            <a:schemeClr val="bg1"/>
                          </a:solidFill>
                          <a:latin typeface="Arial" panose="020B0604020202020204" pitchFamily="34" charset="0"/>
                          <a:cs typeface="Arial" panose="020B0604020202020204" pitchFamily="34" charset="0"/>
                        </a:rPr>
                        <a:t>T2 2024</a:t>
                      </a:r>
                    </a:p>
                  </a:txBody>
                  <a:tcPr>
                    <a:solidFill>
                      <a:schemeClr val="tx1">
                        <a:lumMod val="50000"/>
                        <a:lumOff val="50000"/>
                      </a:schemeClr>
                    </a:solidFill>
                  </a:tcPr>
                </a:tc>
                <a:tc>
                  <a:txBody>
                    <a:bodyPr/>
                    <a:lstStyle/>
                    <a:p>
                      <a:pPr algn="ctr"/>
                      <a:r>
                        <a:rPr lang="fr-FR">
                          <a:solidFill>
                            <a:schemeClr val="bg1"/>
                          </a:solidFill>
                          <a:latin typeface="Arial" panose="020B0604020202020204" pitchFamily="34" charset="0"/>
                          <a:cs typeface="Arial" panose="020B0604020202020204" pitchFamily="34" charset="0"/>
                        </a:rPr>
                        <a:t>T3 2024</a:t>
                      </a:r>
                    </a:p>
                  </a:txBody>
                  <a:tcPr>
                    <a:solidFill>
                      <a:schemeClr val="tx1">
                        <a:lumMod val="50000"/>
                        <a:lumOff val="50000"/>
                      </a:schemeClr>
                    </a:solidFill>
                  </a:tcPr>
                </a:tc>
                <a:extLst>
                  <a:ext uri="{0D108BD9-81ED-4DB2-BD59-A6C34878D82A}">
                    <a16:rowId xmlns:a16="http://schemas.microsoft.com/office/drawing/2014/main" val="2169338909"/>
                  </a:ext>
                </a:extLst>
              </a:tr>
              <a:tr h="3038475">
                <a:tc>
                  <a:txBody>
                    <a:bodyPr/>
                    <a:lstStyle/>
                    <a:p>
                      <a:pPr algn="ctr"/>
                      <a:endParaRPr lang="fr-FR">
                        <a:solidFill>
                          <a:schemeClr val="tx1"/>
                        </a:solidFill>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algn="ctr"/>
                      <a:endParaRPr lang="fr-FR">
                        <a:solidFill>
                          <a:schemeClr val="tx1"/>
                        </a:solidFill>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algn="ctr"/>
                      <a:endParaRPr lang="fr-FR" dirty="0">
                        <a:solidFill>
                          <a:schemeClr val="tx1"/>
                        </a:solidFill>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55328345"/>
                  </a:ext>
                </a:extLst>
              </a:tr>
            </a:tbl>
          </a:graphicData>
        </a:graphic>
      </p:graphicFrame>
      <p:sp>
        <p:nvSpPr>
          <p:cNvPr id="6" name="Titre 5">
            <a:extLst>
              <a:ext uri="{FF2B5EF4-FFF2-40B4-BE49-F238E27FC236}">
                <a16:creationId xmlns:a16="http://schemas.microsoft.com/office/drawing/2014/main" id="{D87AD4D0-6689-E12F-01D9-57078C15687E}"/>
              </a:ext>
            </a:extLst>
          </p:cNvPr>
          <p:cNvSpPr>
            <a:spLocks noGrp="1"/>
          </p:cNvSpPr>
          <p:nvPr>
            <p:ph type="title"/>
          </p:nvPr>
        </p:nvSpPr>
        <p:spPr>
          <a:xfrm>
            <a:off x="1822245" y="399100"/>
            <a:ext cx="7608081" cy="616429"/>
          </a:xfrm>
        </p:spPr>
        <p:txBody>
          <a:bodyPr>
            <a:noAutofit/>
          </a:bodyPr>
          <a:lstStyle/>
          <a:p>
            <a:r>
              <a:rPr lang="fr-FR" sz="2400" b="1" dirty="0">
                <a:latin typeface="Arial"/>
                <a:cs typeface="Arial"/>
              </a:rPr>
              <a:t>Domaine Stratégie de continuité / reprise </a:t>
            </a:r>
            <a:r>
              <a:rPr lang="fr-FR" sz="2400" b="1" dirty="0" smtClean="0">
                <a:latin typeface="Arial"/>
                <a:cs typeface="Arial"/>
              </a:rPr>
              <a:t>d’activité – Plan de </a:t>
            </a:r>
            <a:r>
              <a:rPr lang="fr-FR" sz="2400" b="1" dirty="0">
                <a:latin typeface="Arial"/>
                <a:cs typeface="Arial"/>
              </a:rPr>
              <a:t>travail</a:t>
            </a:r>
            <a:endParaRPr lang="fr-FR" sz="2400" b="1" dirty="0"/>
          </a:p>
        </p:txBody>
      </p:sp>
      <p:sp>
        <p:nvSpPr>
          <p:cNvPr id="28" name="Espace réservé du numéro de diapositive 4">
            <a:extLst>
              <a:ext uri="{FF2B5EF4-FFF2-40B4-BE49-F238E27FC236}">
                <a16:creationId xmlns:a16="http://schemas.microsoft.com/office/drawing/2014/main" id="{D100B5B8-7E5C-4936-9B44-74F70C5869AE}"/>
              </a:ext>
            </a:extLst>
          </p:cNvPr>
          <p:cNvSpPr>
            <a:spLocks noGrp="1"/>
          </p:cNvSpPr>
          <p:nvPr>
            <p:ph type="sldNum" sz="quarter" idx="18"/>
          </p:nvPr>
        </p:nvSpPr>
        <p:spPr>
          <a:xfrm>
            <a:off x="8898835"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897389-FDC9-4B4F-9058-9FB9E4529928}" type="slidenum">
              <a:rPr kumimoji="0" lang="fr-FR" sz="1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2" name="Flèche : chevron 1">
            <a:extLst>
              <a:ext uri="{FF2B5EF4-FFF2-40B4-BE49-F238E27FC236}">
                <a16:creationId xmlns:a16="http://schemas.microsoft.com/office/drawing/2014/main" id="{504F5613-FC4F-47F8-BADB-0DCF97D747B9}"/>
              </a:ext>
            </a:extLst>
          </p:cNvPr>
          <p:cNvSpPr/>
          <p:nvPr/>
        </p:nvSpPr>
        <p:spPr>
          <a:xfrm>
            <a:off x="268047" y="1849917"/>
            <a:ext cx="5151677" cy="612334"/>
          </a:xfrm>
          <a:prstGeom prst="chevron">
            <a:avLst/>
          </a:prstGeom>
          <a:solidFill>
            <a:srgbClr val="1B6FB8"/>
          </a:solidFill>
          <a:ln>
            <a:solidFill>
              <a:srgbClr val="1B6F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Phase 1 – Définition des prérequis et objectifs</a:t>
            </a:r>
          </a:p>
        </p:txBody>
      </p:sp>
      <p:sp>
        <p:nvSpPr>
          <p:cNvPr id="5" name="Flèche : chevron 4">
            <a:extLst>
              <a:ext uri="{FF2B5EF4-FFF2-40B4-BE49-F238E27FC236}">
                <a16:creationId xmlns:a16="http://schemas.microsoft.com/office/drawing/2014/main" id="{F52C1260-BE82-2970-4F01-E068C805AD64}"/>
              </a:ext>
            </a:extLst>
          </p:cNvPr>
          <p:cNvSpPr/>
          <p:nvPr/>
        </p:nvSpPr>
        <p:spPr>
          <a:xfrm>
            <a:off x="2414746" y="2526734"/>
            <a:ext cx="5519579" cy="612334"/>
          </a:xfrm>
          <a:prstGeom prst="chevron">
            <a:avLst/>
          </a:prstGeom>
          <a:solidFill>
            <a:srgbClr val="D60E52"/>
          </a:solidFill>
          <a:ln>
            <a:solidFill>
              <a:srgbClr val="D60E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Phase 2 – Définition des modalités de financement</a:t>
            </a:r>
          </a:p>
        </p:txBody>
      </p:sp>
      <p:sp>
        <p:nvSpPr>
          <p:cNvPr id="7" name="Flèche : chevron 6">
            <a:extLst>
              <a:ext uri="{FF2B5EF4-FFF2-40B4-BE49-F238E27FC236}">
                <a16:creationId xmlns:a16="http://schemas.microsoft.com/office/drawing/2014/main" id="{5809A0A1-6296-C8B8-8545-CEC112E3AF3B}"/>
              </a:ext>
            </a:extLst>
          </p:cNvPr>
          <p:cNvSpPr/>
          <p:nvPr/>
        </p:nvSpPr>
        <p:spPr>
          <a:xfrm>
            <a:off x="5962650" y="3203551"/>
            <a:ext cx="4539504" cy="612335"/>
          </a:xfrm>
          <a:prstGeom prst="chevron">
            <a:avLst/>
          </a:prstGeom>
          <a:solidFill>
            <a:srgbClr val="134263"/>
          </a:solidFill>
          <a:ln>
            <a:solidFill>
              <a:srgbClr val="1342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Phase 3 – Définition des modalités organisationnelles, administratives et juridiques</a:t>
            </a:r>
          </a:p>
        </p:txBody>
      </p:sp>
      <p:pic>
        <p:nvPicPr>
          <p:cNvPr id="1026" name="Picture 2" descr="Étoile ">
            <a:extLst>
              <a:ext uri="{FF2B5EF4-FFF2-40B4-BE49-F238E27FC236}">
                <a16:creationId xmlns:a16="http://schemas.microsoft.com/office/drawing/2014/main" id="{2022CE40-D385-BFD2-6A43-D540CA80EBE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7700" y="2615943"/>
            <a:ext cx="295275" cy="295275"/>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461A4DA1-BE3E-19FB-9AF6-81E07C41B576}"/>
              </a:ext>
            </a:extLst>
          </p:cNvPr>
          <p:cNvSpPr txBox="1"/>
          <p:nvPr/>
        </p:nvSpPr>
        <p:spPr>
          <a:xfrm>
            <a:off x="252412" y="2923146"/>
            <a:ext cx="108585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Lancement des travaux </a:t>
            </a:r>
            <a:r>
              <a:rPr kumimoji="0" lang="fr-FR"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26.01</a:t>
            </a:r>
          </a:p>
        </p:txBody>
      </p:sp>
      <p:pic>
        <p:nvPicPr>
          <p:cNvPr id="1028" name="Picture 4" descr="bouton jouer ">
            <a:extLst>
              <a:ext uri="{FF2B5EF4-FFF2-40B4-BE49-F238E27FC236}">
                <a16:creationId xmlns:a16="http://schemas.microsoft.com/office/drawing/2014/main" id="{0E066E8F-3EE3-F3AC-1597-19F836B2F01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648830" y="4176892"/>
            <a:ext cx="333375" cy="333375"/>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1DEC57CE-EB36-7DD0-484C-F55D15F24D08}"/>
              </a:ext>
            </a:extLst>
          </p:cNvPr>
          <p:cNvSpPr txBox="1"/>
          <p:nvPr/>
        </p:nvSpPr>
        <p:spPr>
          <a:xfrm>
            <a:off x="10862723" y="4112748"/>
            <a:ext cx="107014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Lancement du domaine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Septembre</a:t>
            </a:r>
          </a:p>
        </p:txBody>
      </p:sp>
      <p:grpSp>
        <p:nvGrpSpPr>
          <p:cNvPr id="27" name="Groupe 26">
            <a:extLst>
              <a:ext uri="{FF2B5EF4-FFF2-40B4-BE49-F238E27FC236}">
                <a16:creationId xmlns:a16="http://schemas.microsoft.com/office/drawing/2014/main" id="{B2E8F79F-3C30-4C16-5C8C-7B1AD789D9C1}"/>
              </a:ext>
            </a:extLst>
          </p:cNvPr>
          <p:cNvGrpSpPr/>
          <p:nvPr/>
        </p:nvGrpSpPr>
        <p:grpSpPr>
          <a:xfrm>
            <a:off x="4375694" y="4141443"/>
            <a:ext cx="3506736" cy="249152"/>
            <a:chOff x="4375694" y="4141443"/>
            <a:chExt cx="3506736" cy="249152"/>
          </a:xfrm>
        </p:grpSpPr>
        <p:pic>
          <p:nvPicPr>
            <p:cNvPr id="1030" name="Picture 6" descr="atelier ">
              <a:extLst>
                <a:ext uri="{FF2B5EF4-FFF2-40B4-BE49-F238E27FC236}">
                  <a16:creationId xmlns:a16="http://schemas.microsoft.com/office/drawing/2014/main" id="{48E2DBAF-92DD-1C52-3FB3-F568DD22442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75694" y="4141443"/>
              <a:ext cx="249152" cy="2491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atelier ">
              <a:extLst>
                <a:ext uri="{FF2B5EF4-FFF2-40B4-BE49-F238E27FC236}">
                  <a16:creationId xmlns:a16="http://schemas.microsoft.com/office/drawing/2014/main" id="{A069E0CA-12AB-2167-C91D-DE61EE0D086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71838" y="4141443"/>
              <a:ext cx="249152" cy="24915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atelier ">
              <a:extLst>
                <a:ext uri="{FF2B5EF4-FFF2-40B4-BE49-F238E27FC236}">
                  <a16:creationId xmlns:a16="http://schemas.microsoft.com/office/drawing/2014/main" id="{B072CC18-E0DE-2F54-A6F0-46CEDCE5B6E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67982" y="4141443"/>
              <a:ext cx="249152" cy="24915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atelier ">
              <a:extLst>
                <a:ext uri="{FF2B5EF4-FFF2-40B4-BE49-F238E27FC236}">
                  <a16:creationId xmlns:a16="http://schemas.microsoft.com/office/drawing/2014/main" id="{5AD649CD-250A-0259-D068-41D9CFCB62E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64126" y="4141443"/>
              <a:ext cx="249152" cy="2491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atelier ">
              <a:extLst>
                <a:ext uri="{FF2B5EF4-FFF2-40B4-BE49-F238E27FC236}">
                  <a16:creationId xmlns:a16="http://schemas.microsoft.com/office/drawing/2014/main" id="{25E912F2-8677-F064-F65E-B2A8FCB7B0C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60270" y="4141443"/>
              <a:ext cx="249152" cy="24915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atelier ">
              <a:extLst>
                <a:ext uri="{FF2B5EF4-FFF2-40B4-BE49-F238E27FC236}">
                  <a16:creationId xmlns:a16="http://schemas.microsoft.com/office/drawing/2014/main" id="{4EE5E489-5CDF-63E4-D15C-58170472B6B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56414" y="4141443"/>
              <a:ext cx="249152" cy="24915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atelier ">
              <a:extLst>
                <a:ext uri="{FF2B5EF4-FFF2-40B4-BE49-F238E27FC236}">
                  <a16:creationId xmlns:a16="http://schemas.microsoft.com/office/drawing/2014/main" id="{95D4A23F-CF93-A5D1-461B-1E9E24D29D0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52558" y="4141443"/>
              <a:ext cx="249152" cy="24915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atelier ">
              <a:extLst>
                <a:ext uri="{FF2B5EF4-FFF2-40B4-BE49-F238E27FC236}">
                  <a16:creationId xmlns:a16="http://schemas.microsoft.com/office/drawing/2014/main" id="{BDC6FA93-96BD-D5B5-8BDE-5CAF68E61F2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48702" y="4141443"/>
              <a:ext cx="249152" cy="24915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atelier ">
              <a:extLst>
                <a:ext uri="{FF2B5EF4-FFF2-40B4-BE49-F238E27FC236}">
                  <a16:creationId xmlns:a16="http://schemas.microsoft.com/office/drawing/2014/main" id="{0940B197-8736-CF50-7F64-6440153F089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44846" y="4141443"/>
              <a:ext cx="249152" cy="24915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atelier ">
              <a:extLst>
                <a:ext uri="{FF2B5EF4-FFF2-40B4-BE49-F238E27FC236}">
                  <a16:creationId xmlns:a16="http://schemas.microsoft.com/office/drawing/2014/main" id="{E9692276-C76F-8801-EAE3-7811BAF9135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40990" y="4141443"/>
              <a:ext cx="249152" cy="24915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atelier ">
              <a:extLst>
                <a:ext uri="{FF2B5EF4-FFF2-40B4-BE49-F238E27FC236}">
                  <a16:creationId xmlns:a16="http://schemas.microsoft.com/office/drawing/2014/main" id="{92811127-8971-687F-DE72-F6F1434C9B9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37134" y="4141443"/>
              <a:ext cx="249152" cy="24915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atelier ">
              <a:extLst>
                <a:ext uri="{FF2B5EF4-FFF2-40B4-BE49-F238E27FC236}">
                  <a16:creationId xmlns:a16="http://schemas.microsoft.com/office/drawing/2014/main" id="{EB41E39A-572B-DC3C-F1E4-6BBA5C34F39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33278" y="4141443"/>
              <a:ext cx="249152" cy="249152"/>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ZoneTexte 28">
            <a:extLst>
              <a:ext uri="{FF2B5EF4-FFF2-40B4-BE49-F238E27FC236}">
                <a16:creationId xmlns:a16="http://schemas.microsoft.com/office/drawing/2014/main" id="{809DCB44-3F8B-C758-AFD1-44D267AED711}"/>
              </a:ext>
            </a:extLst>
          </p:cNvPr>
          <p:cNvSpPr txBox="1"/>
          <p:nvPr/>
        </p:nvSpPr>
        <p:spPr>
          <a:xfrm>
            <a:off x="5106784" y="4466307"/>
            <a:ext cx="197843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Ateliers hebdomadaires</a:t>
            </a:r>
            <a:endParaRPr kumimoji="0" lang="fr-FR"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30" name="Groupe 29">
            <a:extLst>
              <a:ext uri="{FF2B5EF4-FFF2-40B4-BE49-F238E27FC236}">
                <a16:creationId xmlns:a16="http://schemas.microsoft.com/office/drawing/2014/main" id="{C18251B5-ECCF-E032-4F62-94EB10EC6638}"/>
              </a:ext>
            </a:extLst>
          </p:cNvPr>
          <p:cNvGrpSpPr/>
          <p:nvPr/>
        </p:nvGrpSpPr>
        <p:grpSpPr>
          <a:xfrm>
            <a:off x="1325275" y="4141443"/>
            <a:ext cx="2618304" cy="249152"/>
            <a:chOff x="5264126" y="4141443"/>
            <a:chExt cx="2618304" cy="249152"/>
          </a:xfrm>
        </p:grpSpPr>
        <p:pic>
          <p:nvPicPr>
            <p:cNvPr id="34" name="Picture 6" descr="atelier ">
              <a:extLst>
                <a:ext uri="{FF2B5EF4-FFF2-40B4-BE49-F238E27FC236}">
                  <a16:creationId xmlns:a16="http://schemas.microsoft.com/office/drawing/2014/main" id="{4B4EA9C5-CD28-2BFB-CC49-CB7D767A987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64126" y="4141443"/>
              <a:ext cx="249152" cy="24915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atelier ">
              <a:extLst>
                <a:ext uri="{FF2B5EF4-FFF2-40B4-BE49-F238E27FC236}">
                  <a16:creationId xmlns:a16="http://schemas.microsoft.com/office/drawing/2014/main" id="{AEABDF5D-9F57-A7AF-B61E-FEC6AB3A95C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60270" y="4141443"/>
              <a:ext cx="249152" cy="24915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atelier ">
              <a:extLst>
                <a:ext uri="{FF2B5EF4-FFF2-40B4-BE49-F238E27FC236}">
                  <a16:creationId xmlns:a16="http://schemas.microsoft.com/office/drawing/2014/main" id="{9EED1D45-5B53-ABD7-9632-D91ADD92D12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56414" y="4141443"/>
              <a:ext cx="249152" cy="24915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atelier ">
              <a:extLst>
                <a:ext uri="{FF2B5EF4-FFF2-40B4-BE49-F238E27FC236}">
                  <a16:creationId xmlns:a16="http://schemas.microsoft.com/office/drawing/2014/main" id="{FC8A7CB3-ABD2-A712-5854-667D600E304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52558" y="4141443"/>
              <a:ext cx="249152" cy="24915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atelier ">
              <a:extLst>
                <a:ext uri="{FF2B5EF4-FFF2-40B4-BE49-F238E27FC236}">
                  <a16:creationId xmlns:a16="http://schemas.microsoft.com/office/drawing/2014/main" id="{F4EBD1F3-87FC-2750-CB55-ACBEFD81298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48702" y="4141443"/>
              <a:ext cx="249152" cy="24915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atelier ">
              <a:extLst>
                <a:ext uri="{FF2B5EF4-FFF2-40B4-BE49-F238E27FC236}">
                  <a16:creationId xmlns:a16="http://schemas.microsoft.com/office/drawing/2014/main" id="{DB2F5FF5-88DB-F69F-C0E0-7187F6B7B77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44846" y="4141443"/>
              <a:ext cx="249152" cy="24915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atelier ">
              <a:extLst>
                <a:ext uri="{FF2B5EF4-FFF2-40B4-BE49-F238E27FC236}">
                  <a16:creationId xmlns:a16="http://schemas.microsoft.com/office/drawing/2014/main" id="{47DD5F35-3BB3-1B00-B64B-06F2E169BFF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40990" y="4141443"/>
              <a:ext cx="249152" cy="24915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atelier ">
              <a:extLst>
                <a:ext uri="{FF2B5EF4-FFF2-40B4-BE49-F238E27FC236}">
                  <a16:creationId xmlns:a16="http://schemas.microsoft.com/office/drawing/2014/main" id="{D7F118E8-90C6-E6AA-71C7-6EDCDBD3BAE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37134" y="4141443"/>
              <a:ext cx="249152" cy="24915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atelier ">
              <a:extLst>
                <a:ext uri="{FF2B5EF4-FFF2-40B4-BE49-F238E27FC236}">
                  <a16:creationId xmlns:a16="http://schemas.microsoft.com/office/drawing/2014/main" id="{70B873E9-4304-A8D8-09B1-FD35145FDD6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33278" y="4141443"/>
              <a:ext cx="249152" cy="249152"/>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ZoneTexte 42">
            <a:extLst>
              <a:ext uri="{FF2B5EF4-FFF2-40B4-BE49-F238E27FC236}">
                <a16:creationId xmlns:a16="http://schemas.microsoft.com/office/drawing/2014/main" id="{5225A9B3-1D04-2FB2-BEEC-0F30ACD5CEB8}"/>
              </a:ext>
            </a:extLst>
          </p:cNvPr>
          <p:cNvSpPr txBox="1"/>
          <p:nvPr/>
        </p:nvSpPr>
        <p:spPr>
          <a:xfrm>
            <a:off x="1661318" y="4466307"/>
            <a:ext cx="197843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Ateliers hebdomadaires</a:t>
            </a:r>
            <a:endParaRPr kumimoji="0" lang="fr-FR"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44" name="Groupe 43">
            <a:extLst>
              <a:ext uri="{FF2B5EF4-FFF2-40B4-BE49-F238E27FC236}">
                <a16:creationId xmlns:a16="http://schemas.microsoft.com/office/drawing/2014/main" id="{8F8EA7EA-40A4-CB1A-4BE2-1739D05D006D}"/>
              </a:ext>
            </a:extLst>
          </p:cNvPr>
          <p:cNvGrpSpPr/>
          <p:nvPr/>
        </p:nvGrpSpPr>
        <p:grpSpPr>
          <a:xfrm>
            <a:off x="8153400" y="4141443"/>
            <a:ext cx="2026016" cy="249152"/>
            <a:chOff x="5264126" y="4141443"/>
            <a:chExt cx="2026016" cy="249152"/>
          </a:xfrm>
        </p:grpSpPr>
        <p:pic>
          <p:nvPicPr>
            <p:cNvPr id="45" name="Picture 6" descr="atelier ">
              <a:extLst>
                <a:ext uri="{FF2B5EF4-FFF2-40B4-BE49-F238E27FC236}">
                  <a16:creationId xmlns:a16="http://schemas.microsoft.com/office/drawing/2014/main" id="{56A26046-872D-8F71-6F2B-70B9126F692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64126" y="4141443"/>
              <a:ext cx="249152" cy="24915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atelier ">
              <a:extLst>
                <a:ext uri="{FF2B5EF4-FFF2-40B4-BE49-F238E27FC236}">
                  <a16:creationId xmlns:a16="http://schemas.microsoft.com/office/drawing/2014/main" id="{60D5A8EF-9AEF-44CC-0AC8-59E823331F7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60270" y="4141443"/>
              <a:ext cx="249152" cy="24915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6" descr="atelier ">
              <a:extLst>
                <a:ext uri="{FF2B5EF4-FFF2-40B4-BE49-F238E27FC236}">
                  <a16:creationId xmlns:a16="http://schemas.microsoft.com/office/drawing/2014/main" id="{E0CD3CCD-72D6-7460-8A32-34D49796DB5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56414" y="4141443"/>
              <a:ext cx="249152" cy="249152"/>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6" descr="atelier ">
              <a:extLst>
                <a:ext uri="{FF2B5EF4-FFF2-40B4-BE49-F238E27FC236}">
                  <a16:creationId xmlns:a16="http://schemas.microsoft.com/office/drawing/2014/main" id="{9DCAE5D9-FF9A-4725-B5CC-1B483B19D31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52558" y="4141443"/>
              <a:ext cx="249152" cy="24915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6" descr="atelier ">
              <a:extLst>
                <a:ext uri="{FF2B5EF4-FFF2-40B4-BE49-F238E27FC236}">
                  <a16:creationId xmlns:a16="http://schemas.microsoft.com/office/drawing/2014/main" id="{F64C3F0A-BB96-763E-6C4E-C355F4BB807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48702" y="4141443"/>
              <a:ext cx="249152" cy="24915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descr="atelier ">
              <a:extLst>
                <a:ext uri="{FF2B5EF4-FFF2-40B4-BE49-F238E27FC236}">
                  <a16:creationId xmlns:a16="http://schemas.microsoft.com/office/drawing/2014/main" id="{E8BA06E3-FF65-CD70-6418-D93632EE9E1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44846" y="4141443"/>
              <a:ext cx="249152" cy="24915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atelier ">
              <a:extLst>
                <a:ext uri="{FF2B5EF4-FFF2-40B4-BE49-F238E27FC236}">
                  <a16:creationId xmlns:a16="http://schemas.microsoft.com/office/drawing/2014/main" id="{6F9B37B2-110F-7A6E-F328-3F33D7C49A4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40990" y="4141443"/>
              <a:ext cx="249152" cy="249152"/>
            </a:xfrm>
            <a:prstGeom prst="rect">
              <a:avLst/>
            </a:prstGeom>
            <a:noFill/>
            <a:extLst>
              <a:ext uri="{909E8E84-426E-40DD-AFC4-6F175D3DCCD1}">
                <a14:hiddenFill xmlns:a14="http://schemas.microsoft.com/office/drawing/2010/main">
                  <a:solidFill>
                    <a:srgbClr val="FFFFFF"/>
                  </a:solidFill>
                </a14:hiddenFill>
              </a:ext>
            </a:extLst>
          </p:spPr>
        </p:pic>
      </p:grpSp>
      <p:sp>
        <p:nvSpPr>
          <p:cNvPr id="54" name="ZoneTexte 53">
            <a:extLst>
              <a:ext uri="{FF2B5EF4-FFF2-40B4-BE49-F238E27FC236}">
                <a16:creationId xmlns:a16="http://schemas.microsoft.com/office/drawing/2014/main" id="{FA09F689-85E0-283C-3D6D-AD5BD8ACDDCE}"/>
              </a:ext>
            </a:extLst>
          </p:cNvPr>
          <p:cNvSpPr txBox="1"/>
          <p:nvPr/>
        </p:nvSpPr>
        <p:spPr>
          <a:xfrm>
            <a:off x="8183177" y="4466307"/>
            <a:ext cx="197843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Ateliers hebdomadaires</a:t>
            </a:r>
            <a:endParaRPr kumimoji="0" lang="fr-FR"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5" name="Rectangle 54">
            <a:extLst>
              <a:ext uri="{FF2B5EF4-FFF2-40B4-BE49-F238E27FC236}">
                <a16:creationId xmlns:a16="http://schemas.microsoft.com/office/drawing/2014/main" id="{838544FE-9598-0EE2-88A3-04BDC1AE45C4}"/>
              </a:ext>
            </a:extLst>
          </p:cNvPr>
          <p:cNvSpPr/>
          <p:nvPr/>
        </p:nvSpPr>
        <p:spPr>
          <a:xfrm>
            <a:off x="2628839" y="3212907"/>
            <a:ext cx="2660721" cy="276225"/>
          </a:xfrm>
          <a:prstGeom prst="rect">
            <a:avLst/>
          </a:prstGeom>
          <a:solidFill>
            <a:srgbClr val="1B6FB8"/>
          </a:solidFill>
          <a:ln>
            <a:solidFill>
              <a:srgbClr val="1B6F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Travaux avec les industriels sur la définition des ressources et moyens pour atteindre les objectifs</a:t>
            </a:r>
          </a:p>
        </p:txBody>
      </p:sp>
      <p:sp>
        <p:nvSpPr>
          <p:cNvPr id="56" name="Rectangle 55">
            <a:extLst>
              <a:ext uri="{FF2B5EF4-FFF2-40B4-BE49-F238E27FC236}">
                <a16:creationId xmlns:a16="http://schemas.microsoft.com/office/drawing/2014/main" id="{1B927429-48AB-1118-C102-04342B541F8B}"/>
              </a:ext>
            </a:extLst>
          </p:cNvPr>
          <p:cNvSpPr/>
          <p:nvPr/>
        </p:nvSpPr>
        <p:spPr>
          <a:xfrm>
            <a:off x="5362551" y="4864632"/>
            <a:ext cx="6641554" cy="1303631"/>
          </a:xfrm>
          <a:prstGeom prst="rect">
            <a:avLst/>
          </a:prstGeom>
          <a:solidFill>
            <a:schemeClr val="accent1">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Nouvel appel à candidature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Compléter le groupe de travail actuel avec </a:t>
            </a:r>
            <a:r>
              <a:rPr kumimoji="0" lang="fr-FR"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 représentants de plus petits établissements </a:t>
            </a:r>
            <a:r>
              <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et des ESMS (ayant un niveau de maturité plus faible)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diffuser largement et remonter les candidatures sur l’adresse mail du programme (ans-care@esante.gouv.fr)</a:t>
            </a:r>
          </a:p>
        </p:txBody>
      </p:sp>
      <p:sp>
        <p:nvSpPr>
          <p:cNvPr id="58" name="Rectangle 57">
            <a:extLst>
              <a:ext uri="{FF2B5EF4-FFF2-40B4-BE49-F238E27FC236}">
                <a16:creationId xmlns:a16="http://schemas.microsoft.com/office/drawing/2014/main" id="{A610D25B-7788-0E48-3206-40AD304BF97E}"/>
              </a:ext>
            </a:extLst>
          </p:cNvPr>
          <p:cNvSpPr/>
          <p:nvPr/>
        </p:nvSpPr>
        <p:spPr>
          <a:xfrm>
            <a:off x="255063" y="4847726"/>
            <a:ext cx="4570478" cy="1303631"/>
          </a:xfrm>
          <a:prstGeom prst="rect">
            <a:avLst/>
          </a:prstGeom>
          <a:solidFill>
            <a:schemeClr val="accent1">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Arial"/>
                <a:ea typeface="+mn-ea"/>
                <a:cs typeface="Arial"/>
              </a:rPr>
              <a:t>Engagement</a:t>
            </a:r>
            <a:r>
              <a:rPr kumimoji="0" lang="fr-FR" sz="1400" b="1" i="0" u="none" strike="noStrike" kern="1200" cap="none" spc="0" normalizeH="0" baseline="0" noProof="0" dirty="0">
                <a:ln>
                  <a:noFill/>
                </a:ln>
                <a:solidFill>
                  <a:prstClr val="black"/>
                </a:solidFill>
                <a:effectLst/>
                <a:uLnTx/>
                <a:uFillTx/>
                <a:latin typeface="Arial"/>
                <a:ea typeface="+mn-ea"/>
                <a:cs typeface="Arial"/>
              </a:rPr>
              <a:t> des contributeurs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Arial"/>
                <a:ea typeface="+mn-ea"/>
                <a:cs typeface="Arial"/>
              </a:rPr>
              <a:t>Participer activement aux ateliers hebdomadaires afin de définir l'ensemble des éléments constitutifs du domaine</a:t>
            </a:r>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1" name="Picture 10" descr="la diversité ">
            <a:extLst>
              <a:ext uri="{FF2B5EF4-FFF2-40B4-BE49-F238E27FC236}">
                <a16:creationId xmlns:a16="http://schemas.microsoft.com/office/drawing/2014/main" id="{B825CDD5-E914-83D7-6E92-1426B1650EE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6398" y="4802667"/>
            <a:ext cx="457200" cy="457200"/>
          </a:xfrm>
          <a:prstGeom prst="rect">
            <a:avLst/>
          </a:prstGeom>
        </p:spPr>
      </p:pic>
      <p:pic>
        <p:nvPicPr>
          <p:cNvPr id="14" name="Picture 2" descr="Électricité - Eurêka">
            <a:extLst>
              <a:ext uri="{FF2B5EF4-FFF2-40B4-BE49-F238E27FC236}">
                <a16:creationId xmlns:a16="http://schemas.microsoft.com/office/drawing/2014/main" id="{28714688-49BA-E6C9-4CCA-EDFD50397D4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89138" y="4612178"/>
            <a:ext cx="682458" cy="676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623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space réservé du numéro de diapositive 4">
            <a:extLst>
              <a:ext uri="{FF2B5EF4-FFF2-40B4-BE49-F238E27FC236}">
                <a16:creationId xmlns:a16="http://schemas.microsoft.com/office/drawing/2014/main" id="{D100B5B8-7E5C-4936-9B44-74F70C5869AE}"/>
              </a:ext>
            </a:extLst>
          </p:cNvPr>
          <p:cNvSpPr>
            <a:spLocks noGrp="1"/>
          </p:cNvSpPr>
          <p:nvPr>
            <p:ph type="sldNum" sz="quarter" idx="18"/>
          </p:nvPr>
        </p:nvSpPr>
        <p:spPr>
          <a:xfrm>
            <a:off x="8898835"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897389-FDC9-4B4F-9058-9FB9E4529928}" type="slidenum">
              <a:rPr kumimoji="0" lang="fr-FR" sz="1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0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4" name="Titre 5">
            <a:extLst>
              <a:ext uri="{FF2B5EF4-FFF2-40B4-BE49-F238E27FC236}">
                <a16:creationId xmlns:a16="http://schemas.microsoft.com/office/drawing/2014/main" id="{989C516F-4362-1857-75CB-C440B4EBD26B}"/>
              </a:ext>
            </a:extLst>
          </p:cNvPr>
          <p:cNvSpPr>
            <a:spLocks noGrp="1"/>
          </p:cNvSpPr>
          <p:nvPr>
            <p:ph type="title"/>
          </p:nvPr>
        </p:nvSpPr>
        <p:spPr>
          <a:xfrm>
            <a:off x="1822245" y="399100"/>
            <a:ext cx="7608081" cy="616429"/>
          </a:xfrm>
        </p:spPr>
        <p:txBody>
          <a:bodyPr>
            <a:noAutofit/>
          </a:bodyPr>
          <a:lstStyle/>
          <a:p>
            <a:r>
              <a:rPr lang="fr-FR" sz="2400" b="1" dirty="0">
                <a:latin typeface="Arial"/>
                <a:cs typeface="Arial"/>
              </a:rPr>
              <a:t>Domaine Stratégie de continuité / reprise </a:t>
            </a:r>
            <a:r>
              <a:rPr lang="fr-FR" sz="2400" b="1" dirty="0" smtClean="0">
                <a:latin typeface="Arial"/>
                <a:cs typeface="Arial"/>
              </a:rPr>
              <a:t>d’activité – Point d’étape</a:t>
            </a:r>
            <a:endParaRPr lang="fr-FR" sz="2400" b="1" dirty="0"/>
          </a:p>
        </p:txBody>
      </p:sp>
      <p:sp>
        <p:nvSpPr>
          <p:cNvPr id="15" name="ZoneTexte 14">
            <a:extLst>
              <a:ext uri="{FF2B5EF4-FFF2-40B4-BE49-F238E27FC236}">
                <a16:creationId xmlns:a16="http://schemas.microsoft.com/office/drawing/2014/main" id="{4E9CAA0C-8A31-91DA-D3B6-EEA115179F9B}"/>
              </a:ext>
            </a:extLst>
          </p:cNvPr>
          <p:cNvSpPr txBox="1"/>
          <p:nvPr/>
        </p:nvSpPr>
        <p:spPr>
          <a:xfrm>
            <a:off x="549965" y="1460599"/>
            <a:ext cx="11106327" cy="480131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lang="fr-FR" b="1" dirty="0">
                <a:solidFill>
                  <a:prstClr val="white"/>
                </a:solidFill>
                <a:highlight>
                  <a:srgbClr val="0000FF"/>
                </a:highlight>
                <a:latin typeface="Calibri" panose="020F0502020204030204"/>
              </a:rPr>
              <a:t>5</a:t>
            </a:r>
            <a:r>
              <a:rPr kumimoji="0" lang="fr-FR" sz="1800" b="1" i="0" u="none" strike="noStrike" kern="1200" cap="none" spc="0" normalizeH="0" baseline="0" noProof="0" dirty="0" smtClean="0">
                <a:ln>
                  <a:noFill/>
                </a:ln>
                <a:solidFill>
                  <a:prstClr val="white"/>
                </a:solidFill>
                <a:effectLst/>
                <a:highlight>
                  <a:srgbClr val="0000FF"/>
                </a:highlight>
                <a:uLnTx/>
                <a:uFillTx/>
                <a:latin typeface="Calibri" panose="020F0502020204030204"/>
                <a:ea typeface="+mn-ea"/>
                <a:cs typeface="+mn-cs"/>
              </a:rPr>
              <a:t> </a:t>
            </a:r>
            <a:r>
              <a:rPr kumimoji="0" lang="fr-FR" sz="1800" b="1" i="0" u="none" strike="noStrike" kern="1200" cap="none" spc="0" normalizeH="0" baseline="0" noProof="0" dirty="0">
                <a:ln>
                  <a:noFill/>
                </a:ln>
                <a:solidFill>
                  <a:prstClr val="white"/>
                </a:solidFill>
                <a:effectLst/>
                <a:highlight>
                  <a:srgbClr val="0000FF"/>
                </a:highlight>
                <a:uLnTx/>
                <a:uFillTx/>
                <a:latin typeface="Calibri" panose="020F0502020204030204"/>
                <a:ea typeface="+mn-ea"/>
                <a:cs typeface="+mn-cs"/>
              </a:rPr>
              <a:t>ateliers de travail déjà réalisés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fr-FR" sz="1800" b="1" i="0" u="none" strike="noStrike" kern="1200" cap="none" spc="0" normalizeH="0" baseline="0" noProof="0" dirty="0">
                <a:ln>
                  <a:noFill/>
                </a:ln>
                <a:solidFill>
                  <a:prstClr val="white"/>
                </a:solidFill>
                <a:effectLst/>
                <a:highlight>
                  <a:srgbClr val="0000FF"/>
                </a:highlight>
                <a:uLnTx/>
                <a:uFillTx/>
                <a:latin typeface="Calibri" panose="020F0502020204030204"/>
                <a:ea typeface="+mn-ea"/>
                <a:cs typeface="+mn-cs"/>
              </a:rPr>
              <a:t>Thématiques abordées :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Stratégie de sauvegarde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Périmètre à sauvegarder et classification des SI</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Cas spécifique des AD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Intégrité et immuabilité d’une sauvegarde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Restauration d’une sauvegarde</a:t>
            </a:r>
          </a:p>
          <a:p>
            <a:pPr marL="742950" lvl="1" indent="-285750">
              <a:buFont typeface="Arial" panose="020B0604020202020204" pitchFamily="34" charset="0"/>
              <a:buChar char="•"/>
              <a:defRPr/>
            </a:pPr>
            <a:r>
              <a:rPr lang="fr-FR" dirty="0">
                <a:solidFill>
                  <a:prstClr val="black"/>
                </a:solidFill>
              </a:rPr>
              <a:t>RETEX de certains participants sur des actions déjà mises en œuvre au sein de leur établissement</a:t>
            </a:r>
          </a:p>
          <a:p>
            <a:pPr marL="742950" lvl="1" indent="-285750">
              <a:buFont typeface="Arial" panose="020B0604020202020204" pitchFamily="34" charset="0"/>
              <a:buChar char="•"/>
              <a:defRPr/>
            </a:pPr>
            <a:r>
              <a:rPr lang="fr-FR" dirty="0" smtClean="0">
                <a:solidFill>
                  <a:prstClr val="black"/>
                </a:solidFill>
              </a:rPr>
              <a:t>Début de l’instruction </a:t>
            </a:r>
            <a:r>
              <a:rPr lang="fr-FR" dirty="0">
                <a:solidFill>
                  <a:prstClr val="black"/>
                </a:solidFill>
              </a:rPr>
              <a:t>de la thématique PCA/PRA</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fr-FR" sz="1800" b="1" i="0" u="none" strike="noStrike" kern="1200" cap="none" spc="0" normalizeH="0" baseline="0" noProof="0" dirty="0">
                <a:ln>
                  <a:noFill/>
                </a:ln>
                <a:solidFill>
                  <a:prstClr val="white"/>
                </a:solidFill>
                <a:effectLst/>
                <a:highlight>
                  <a:srgbClr val="0000FF"/>
                </a:highlight>
                <a:uLnTx/>
                <a:uFillTx/>
                <a:latin typeface="Calibri" panose="020F0502020204030204"/>
                <a:ea typeface="+mn-ea"/>
                <a:cs typeface="+mn-cs"/>
              </a:rPr>
              <a:t>Prochaines étapes : </a:t>
            </a:r>
          </a:p>
          <a:p>
            <a:pPr marL="742950" lvl="1" indent="-285750">
              <a:buFont typeface="Arial" panose="020B0604020202020204" pitchFamily="34" charset="0"/>
              <a:buChar char="•"/>
            </a:pPr>
            <a:r>
              <a:rPr lang="fr-FR" dirty="0" smtClean="0">
                <a:solidFill>
                  <a:prstClr val="black"/>
                </a:solidFill>
              </a:rPr>
              <a:t>Poursuite de </a:t>
            </a:r>
            <a:r>
              <a:rPr lang="fr-FR" dirty="0">
                <a:solidFill>
                  <a:prstClr val="black"/>
                </a:solidFill>
              </a:rPr>
              <a:t>l’instruction de la thématique PCA/PRA</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Mise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en place d’un sous-groupe avec des structures moins avancées sur le sujet pour identifier ce qui est atteignable pour elles (cf. appel à candidature)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Structuration des travaux en objectifs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Déclinaison détaillée de chacun de ces objectifs</a:t>
            </a:r>
          </a:p>
        </p:txBody>
      </p:sp>
    </p:spTree>
    <p:extLst>
      <p:ext uri="{BB962C8B-B14F-4D97-AF65-F5344CB8AC3E}">
        <p14:creationId xmlns:p14="http://schemas.microsoft.com/office/powerpoint/2010/main" val="2335294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16" name="Titre 3">
            <a:extLst>
              <a:ext uri="{FF2B5EF4-FFF2-40B4-BE49-F238E27FC236}">
                <a16:creationId xmlns:a16="http://schemas.microsoft.com/office/drawing/2014/main" id="{B219316B-D2AC-48E8-8FD4-27BE0BB4AFDB}"/>
              </a:ext>
            </a:extLst>
          </p:cNvPr>
          <p:cNvSpPr txBox="1">
            <a:spLocks/>
          </p:cNvSpPr>
          <p:nvPr/>
        </p:nvSpPr>
        <p:spPr>
          <a:xfrm>
            <a:off x="1768979" y="352920"/>
            <a:ext cx="7390011" cy="61642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b="1" kern="1200">
                <a:solidFill>
                  <a:srgbClr val="D60E52"/>
                </a:solidFill>
                <a:latin typeface="Arial" panose="020B0604020202020204" pitchFamily="34" charset="0"/>
                <a:ea typeface="+mj-ea"/>
                <a:cs typeface="Arial" panose="020B0604020202020204" pitchFamily="34" charset="0"/>
              </a:defRPr>
            </a:lvl1pPr>
          </a:lstStyle>
          <a:p>
            <a:r>
              <a:rPr lang="fr-FR" sz="2800" b="0" dirty="0" smtClean="0"/>
              <a:t>Domaine HospiConnect – Démarche</a:t>
            </a:r>
            <a:endParaRPr lang="fr-FR" sz="2800" b="0" dirty="0"/>
          </a:p>
        </p:txBody>
      </p:sp>
      <p:sp>
        <p:nvSpPr>
          <p:cNvPr id="19" name="Espace réservé du texte 1">
            <a:extLst>
              <a:ext uri="{FF2B5EF4-FFF2-40B4-BE49-F238E27FC236}">
                <a16:creationId xmlns:a16="http://schemas.microsoft.com/office/drawing/2014/main" id="{F1D52B56-F2BD-5E0B-B8BD-D98356D078DF}"/>
              </a:ext>
            </a:extLst>
          </p:cNvPr>
          <p:cNvSpPr txBox="1">
            <a:spLocks/>
          </p:cNvSpPr>
          <p:nvPr/>
        </p:nvSpPr>
        <p:spPr>
          <a:xfrm>
            <a:off x="177343" y="1360134"/>
            <a:ext cx="11846839" cy="827079"/>
          </a:xfrm>
          <a:prstGeom prst="rect">
            <a:avLst/>
          </a:prstGeom>
          <a:solidFill>
            <a:schemeClr val="bg1">
              <a:lumMod val="95000"/>
            </a:schemeClr>
          </a:solidFill>
          <a:ln>
            <a:solidFill>
              <a:srgbClr val="1B6FB8"/>
            </a:solidFill>
          </a:ln>
        </p:spPr>
        <p:txBody>
          <a:bodyPr lIns="91440" tIns="45720" rIns="91440" bIns="45720" anchor="ctr">
            <a:normAutofit/>
          </a:bodyPr>
          <a:lstStyle>
            <a:defPPr marR="0" lvl="0" algn="l" rtl="0">
              <a:lnSpc>
                <a:spcPct val="100000"/>
              </a:lnSpc>
              <a:spcBef>
                <a:spcPts val="0"/>
              </a:spcBef>
              <a:spcAft>
                <a:spcPts val="0"/>
              </a:spcAft>
              <a:defRPr lang="fr-FR"/>
            </a:defPPr>
            <a:lvl1pPr marL="0" marR="0" lvl="0"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1pPr>
            <a:lvl2pPr marL="342900" marR="0" lvl="1"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2pPr>
            <a:lvl3pPr marL="685800" marR="0" lvl="2"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3pPr>
            <a:lvl4pPr marL="1028700" marR="0" lvl="3"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4pPr>
            <a:lvl5pPr marL="1371600" marR="0" lvl="4"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5pPr>
            <a:lvl6pPr marL="1714500" marR="0" lvl="5"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6pPr>
            <a:lvl7pPr marL="2057400" marR="0" lvl="6"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7pPr>
            <a:lvl8pPr marL="2400300" marR="0" lvl="7"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8pPr>
            <a:lvl9pPr marL="2743200" marR="0" lvl="8"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9pPr>
          </a:lstStyle>
          <a:p>
            <a:pPr marL="914377" lvl="2" algn="just" defTabSz="914377"/>
            <a:r>
              <a:rPr lang="fr-FR" sz="1800">
                <a:solidFill>
                  <a:srgbClr val="000000"/>
                </a:solidFill>
                <a:latin typeface="Arial"/>
                <a:ea typeface="+mn-lt"/>
                <a:cs typeface="Arial"/>
              </a:rPr>
              <a:t>  </a:t>
            </a:r>
            <a:r>
              <a:rPr lang="fr-FR" sz="1800" b="1">
                <a:solidFill>
                  <a:srgbClr val="000000"/>
                </a:solidFill>
                <a:latin typeface="Arial"/>
                <a:ea typeface="+mn-lt"/>
                <a:cs typeface="Arial"/>
              </a:rPr>
              <a:t>Objectif :</a:t>
            </a:r>
            <a:r>
              <a:rPr lang="fr-FR" sz="1800">
                <a:solidFill>
                  <a:srgbClr val="000000"/>
                </a:solidFill>
                <a:latin typeface="Arial"/>
                <a:ea typeface="+mn-lt"/>
                <a:cs typeface="Arial"/>
              </a:rPr>
              <a:t> accélérer la sécurisation et la simplification de l’identification électronique des professionnels utilisateurs de services numériques dans les établissements.</a:t>
            </a:r>
            <a:endParaRPr lang="fr-FR" sz="1800">
              <a:solidFill>
                <a:srgbClr val="000000"/>
              </a:solidFill>
              <a:latin typeface="Arial"/>
              <a:cs typeface="Arial"/>
            </a:endParaRPr>
          </a:p>
        </p:txBody>
      </p:sp>
      <p:pic>
        <p:nvPicPr>
          <p:cNvPr id="28" name="Picture 2" descr="cible ">
            <a:extLst>
              <a:ext uri="{FF2B5EF4-FFF2-40B4-BE49-F238E27FC236}">
                <a16:creationId xmlns:a16="http://schemas.microsoft.com/office/drawing/2014/main" id="{F70886A3-C713-BFDB-59F1-E4E4D41D31C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3509" y="1440297"/>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29" name="Espace réservé du texte 1">
            <a:extLst>
              <a:ext uri="{FF2B5EF4-FFF2-40B4-BE49-F238E27FC236}">
                <a16:creationId xmlns:a16="http://schemas.microsoft.com/office/drawing/2014/main" id="{0B6137B5-5E02-7609-38A9-46DB42B24971}"/>
              </a:ext>
            </a:extLst>
          </p:cNvPr>
          <p:cNvSpPr txBox="1">
            <a:spLocks/>
          </p:cNvSpPr>
          <p:nvPr/>
        </p:nvSpPr>
        <p:spPr>
          <a:xfrm>
            <a:off x="177345" y="2361051"/>
            <a:ext cx="11837313" cy="1118213"/>
          </a:xfrm>
          <a:prstGeom prst="rect">
            <a:avLst/>
          </a:prstGeom>
        </p:spPr>
        <p:txBody>
          <a:bodyPr lIns="91440" tIns="45720" rIns="91440" bIns="4572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just" defTabSz="914377">
              <a:buClr>
                <a:srgbClr val="000000"/>
              </a:buClr>
            </a:pPr>
            <a:r>
              <a:rPr lang="fr-FR" sz="1800">
                <a:solidFill>
                  <a:srgbClr val="000000"/>
                </a:solidFill>
                <a:latin typeface="Arial"/>
                <a:cs typeface="Arial"/>
                <a:sym typeface="Arial"/>
              </a:rPr>
              <a:t>Compte tenu du </a:t>
            </a:r>
            <a:r>
              <a:rPr lang="fr-FR" sz="1800" b="1">
                <a:solidFill>
                  <a:srgbClr val="1B6FB8"/>
                </a:solidFill>
                <a:latin typeface="Arial"/>
                <a:cs typeface="Arial"/>
                <a:sym typeface="Arial"/>
              </a:rPr>
              <a:t>caractère innovant de certaines configurations techniques à mettre en œuvre dans les établissements</a:t>
            </a:r>
            <a:r>
              <a:rPr lang="fr-FR" sz="1800">
                <a:solidFill>
                  <a:srgbClr val="000000"/>
                </a:solidFill>
                <a:latin typeface="Arial"/>
                <a:cs typeface="Arial"/>
                <a:sym typeface="Arial"/>
              </a:rPr>
              <a:t> pour l’atteinte de cet objectif (CPS V4, Web SSO, FI Tiers PSC …), une </a:t>
            </a:r>
            <a:r>
              <a:rPr lang="fr-FR" sz="1800" b="1">
                <a:solidFill>
                  <a:srgbClr val="1B6FB8"/>
                </a:solidFill>
                <a:latin typeface="Arial"/>
                <a:cs typeface="Arial"/>
                <a:sym typeface="Arial"/>
              </a:rPr>
              <a:t>démarche itérative </a:t>
            </a:r>
            <a:r>
              <a:rPr lang="fr-FR" sz="1800">
                <a:solidFill>
                  <a:srgbClr val="000000"/>
                </a:solidFill>
                <a:latin typeface="Arial"/>
                <a:cs typeface="Arial"/>
                <a:sym typeface="Arial"/>
              </a:rPr>
              <a:t>est proposée pour expérimenter progressivement ces configurations sur le terrain avant de proposer un dispositif de généralisation :</a:t>
            </a:r>
            <a:endParaRPr lang="fr-FR" sz="1800">
              <a:solidFill>
                <a:srgbClr val="000000"/>
              </a:solidFill>
              <a:latin typeface="Arial"/>
              <a:sym typeface="Arial"/>
            </a:endParaRPr>
          </a:p>
        </p:txBody>
      </p:sp>
      <p:sp>
        <p:nvSpPr>
          <p:cNvPr id="30" name="Espace réservé du texte 1">
            <a:extLst>
              <a:ext uri="{FF2B5EF4-FFF2-40B4-BE49-F238E27FC236}">
                <a16:creationId xmlns:a16="http://schemas.microsoft.com/office/drawing/2014/main" id="{DF44B701-3374-05F4-6629-B51A63E07D8F}"/>
              </a:ext>
            </a:extLst>
          </p:cNvPr>
          <p:cNvSpPr txBox="1">
            <a:spLocks/>
          </p:cNvSpPr>
          <p:nvPr/>
        </p:nvSpPr>
        <p:spPr>
          <a:xfrm>
            <a:off x="4794299" y="5076460"/>
            <a:ext cx="7220359" cy="1118213"/>
          </a:xfrm>
          <a:prstGeom prst="rect">
            <a:avLst/>
          </a:prstGeom>
          <a:solidFill>
            <a:schemeClr val="bg1">
              <a:lumMod val="50000"/>
            </a:schemeClr>
          </a:solidFill>
          <a:ln>
            <a:solidFill>
              <a:schemeClr val="tx1">
                <a:lumMod val="50000"/>
                <a:lumOff val="50000"/>
              </a:schemeClr>
            </a:solidFill>
          </a:ln>
        </p:spPr>
        <p:txBody>
          <a:bodyPr lIns="91440" tIns="45720" rIns="91440" bIns="4572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just" defTabSz="914377">
              <a:buClr>
                <a:srgbClr val="000000"/>
              </a:buClr>
            </a:pPr>
            <a:r>
              <a:rPr lang="fr-FR" sz="1400" b="1">
                <a:solidFill>
                  <a:srgbClr val="FFFFFF"/>
                </a:solidFill>
                <a:latin typeface="Arial"/>
                <a:cs typeface="Arial"/>
                <a:sym typeface="Arial"/>
              </a:rPr>
              <a:t>Candidature des ES : proposition d’ un projet pilote </a:t>
            </a:r>
            <a:r>
              <a:rPr lang="fr-FR" sz="1200">
                <a:solidFill>
                  <a:srgbClr val="FFFFFF"/>
                </a:solidFill>
                <a:latin typeface="Arial"/>
                <a:cs typeface="Arial"/>
                <a:sym typeface="Arial"/>
              </a:rPr>
              <a:t>(sur un sous-ensemble de la population de professionnels de l’établissement d’au moins 100 utilisateurs, représentatif des utilisateurs de services numériques sensibles)</a:t>
            </a:r>
            <a:r>
              <a:rPr lang="fr-FR" sz="1400">
                <a:solidFill>
                  <a:srgbClr val="FFFFFF"/>
                </a:solidFill>
                <a:latin typeface="Arial"/>
                <a:cs typeface="Arial"/>
                <a:sym typeface="Arial"/>
              </a:rPr>
              <a:t> </a:t>
            </a:r>
            <a:r>
              <a:rPr lang="fr-FR" sz="1400" b="1">
                <a:solidFill>
                  <a:srgbClr val="FFFFFF"/>
                </a:solidFill>
                <a:latin typeface="Arial"/>
                <a:cs typeface="Arial"/>
                <a:sym typeface="Arial"/>
              </a:rPr>
              <a:t>répondant à l’une des 3 cibles proposées.</a:t>
            </a:r>
            <a:endParaRPr lang="fr-FR" sz="1400" b="1">
              <a:solidFill>
                <a:srgbClr val="FFFFFF"/>
              </a:solidFill>
              <a:latin typeface="Arial"/>
              <a:sym typeface="Arial"/>
            </a:endParaRPr>
          </a:p>
        </p:txBody>
      </p:sp>
      <p:graphicFrame>
        <p:nvGraphicFramePr>
          <p:cNvPr id="31" name="Diagramme 30">
            <a:extLst>
              <a:ext uri="{FF2B5EF4-FFF2-40B4-BE49-F238E27FC236}">
                <a16:creationId xmlns:a16="http://schemas.microsoft.com/office/drawing/2014/main" id="{B0D2FF63-1676-0FB1-F757-C985B113861B}"/>
              </a:ext>
            </a:extLst>
          </p:cNvPr>
          <p:cNvGraphicFramePr/>
          <p:nvPr/>
        </p:nvGraphicFramePr>
        <p:xfrm>
          <a:off x="802673" y="3527879"/>
          <a:ext cx="10958128" cy="10867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2" name="Espace réservé du texte 1">
            <a:extLst>
              <a:ext uri="{FF2B5EF4-FFF2-40B4-BE49-F238E27FC236}">
                <a16:creationId xmlns:a16="http://schemas.microsoft.com/office/drawing/2014/main" id="{8958FC49-3721-348A-47F3-E3418FCEE72F}"/>
              </a:ext>
            </a:extLst>
          </p:cNvPr>
          <p:cNvSpPr txBox="1">
            <a:spLocks/>
          </p:cNvSpPr>
          <p:nvPr/>
        </p:nvSpPr>
        <p:spPr>
          <a:xfrm>
            <a:off x="177345" y="5079383"/>
            <a:ext cx="4400961" cy="1115291"/>
          </a:xfrm>
          <a:prstGeom prst="rect">
            <a:avLst/>
          </a:prstGeom>
          <a:solidFill>
            <a:schemeClr val="accent1">
              <a:lumMod val="20000"/>
              <a:lumOff val="80000"/>
            </a:schemeClr>
          </a:solidFill>
          <a:ln>
            <a:solidFill>
              <a:srgbClr val="1B6FB8"/>
            </a:solidFill>
          </a:ln>
        </p:spPr>
        <p:txBody>
          <a:bodyPr lIns="91440" tIns="45720" rIns="91440" bIns="4572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just" defTabSz="914377">
              <a:buClr>
                <a:srgbClr val="000000"/>
              </a:buClr>
            </a:pPr>
            <a:r>
              <a:rPr lang="fr-FR" sz="1400">
                <a:solidFill>
                  <a:srgbClr val="000000"/>
                </a:solidFill>
                <a:latin typeface="Arial"/>
                <a:cs typeface="Arial"/>
                <a:sym typeface="Arial"/>
              </a:rPr>
              <a:t>Consiste à </a:t>
            </a:r>
            <a:r>
              <a:rPr lang="fr-FR" sz="1400" b="1">
                <a:solidFill>
                  <a:srgbClr val="000000"/>
                </a:solidFill>
                <a:latin typeface="Arial"/>
                <a:cs typeface="Arial"/>
                <a:sym typeface="Arial"/>
              </a:rPr>
              <a:t>qualifier des solutions </a:t>
            </a:r>
            <a:r>
              <a:rPr lang="fr-FR" sz="1400">
                <a:solidFill>
                  <a:srgbClr val="000000"/>
                </a:solidFill>
                <a:latin typeface="Arial"/>
                <a:cs typeface="Arial"/>
                <a:sym typeface="Arial"/>
              </a:rPr>
              <a:t>(techniques et organisationnelles) </a:t>
            </a:r>
            <a:r>
              <a:rPr lang="fr-FR" sz="1400" b="1">
                <a:solidFill>
                  <a:srgbClr val="000000"/>
                </a:solidFill>
                <a:latin typeface="Arial"/>
                <a:cs typeface="Arial"/>
                <a:sym typeface="Arial"/>
              </a:rPr>
              <a:t>avec un support renforcé de l’ANS et un soutien financier</a:t>
            </a:r>
            <a:r>
              <a:rPr lang="fr-FR" sz="1400">
                <a:solidFill>
                  <a:srgbClr val="000000"/>
                </a:solidFill>
                <a:latin typeface="Arial"/>
                <a:cs typeface="Arial"/>
                <a:sym typeface="Arial"/>
              </a:rPr>
              <a:t> tenant compte du caractère innovant, voire expérimental des solutions. </a:t>
            </a:r>
            <a:endParaRPr lang="fr-FR" sz="1400">
              <a:solidFill>
                <a:srgbClr val="000000"/>
              </a:solidFill>
              <a:latin typeface="Arial"/>
              <a:sym typeface="Arial"/>
            </a:endParaRPr>
          </a:p>
        </p:txBody>
      </p:sp>
      <p:sp>
        <p:nvSpPr>
          <p:cNvPr id="33" name="Flèche : bas 22">
            <a:extLst>
              <a:ext uri="{FF2B5EF4-FFF2-40B4-BE49-F238E27FC236}">
                <a16:creationId xmlns:a16="http://schemas.microsoft.com/office/drawing/2014/main" id="{4411604D-D079-F1F3-AAD2-4B0542D4A376}"/>
              </a:ext>
            </a:extLst>
          </p:cNvPr>
          <p:cNvSpPr/>
          <p:nvPr/>
        </p:nvSpPr>
        <p:spPr>
          <a:xfrm>
            <a:off x="2783840" y="4639895"/>
            <a:ext cx="243840" cy="365125"/>
          </a:xfrm>
          <a:prstGeom prst="downArrow">
            <a:avLst/>
          </a:prstGeom>
          <a:solidFill>
            <a:srgbClr val="1B6FB8"/>
          </a:solidFill>
          <a:ln>
            <a:solidFill>
              <a:srgbClr val="1B6F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buClr>
                <a:srgbClr val="000000"/>
              </a:buClr>
            </a:pPr>
            <a:endParaRPr lang="fr-FR" sz="1351">
              <a:solidFill>
                <a:srgbClr val="000000"/>
              </a:solidFill>
              <a:latin typeface="Arial"/>
              <a:sym typeface="Arial"/>
            </a:endParaRPr>
          </a:p>
        </p:txBody>
      </p:sp>
      <p:pic>
        <p:nvPicPr>
          <p:cNvPr id="34" name="Picture 4" descr="talent ">
            <a:extLst>
              <a:ext uri="{FF2B5EF4-FFF2-40B4-BE49-F238E27FC236}">
                <a16:creationId xmlns:a16="http://schemas.microsoft.com/office/drawing/2014/main" id="{FAB4D515-9961-7819-F1D9-C9F7122B2EF5}"/>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1276683" y="4610207"/>
            <a:ext cx="656272" cy="656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138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2">
            <a:extLst>
              <a:ext uri="{FF2B5EF4-FFF2-40B4-BE49-F238E27FC236}">
                <a16:creationId xmlns:a16="http://schemas.microsoft.com/office/drawing/2014/main" id="{431AD7F7-B59E-47A1-FEB3-546FA36262CB}"/>
              </a:ext>
            </a:extLst>
          </p:cNvPr>
          <p:cNvSpPr txBox="1">
            <a:spLocks/>
          </p:cNvSpPr>
          <p:nvPr/>
        </p:nvSpPr>
        <p:spPr>
          <a:xfrm>
            <a:off x="5085548" y="2451970"/>
            <a:ext cx="6694076" cy="3102796"/>
          </a:xfrm>
          <a:prstGeom prst="rect">
            <a:avLst/>
          </a:prstGeom>
        </p:spPr>
        <p:txBody>
          <a:bodyPr vert="horz" lIns="91440" tIns="45720" rIns="91440" bIns="45720" numCol="1" rtlCol="0" anchor="t">
            <a:normAutofit/>
          </a:bodyPr>
          <a:lstStyle>
            <a:defPPr>
              <a:defRPr lang="fr-FR"/>
            </a:defPPr>
            <a:lvl1pPr marL="0" algn="ctr" defTabSz="914400" rtl="0" eaLnBrk="1" latinLnBrk="0" hangingPunct="1">
              <a:defRPr sz="1000"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2200" b="1" dirty="0" smtClean="0">
                <a:solidFill>
                  <a:schemeClr val="tx1"/>
                </a:solidFill>
                <a:cs typeface="Arial"/>
              </a:rPr>
              <a:t>	Le </a:t>
            </a:r>
            <a:r>
              <a:rPr lang="fr-FR" sz="2200" b="1" dirty="0">
                <a:solidFill>
                  <a:schemeClr val="tx1"/>
                </a:solidFill>
                <a:cs typeface="Arial"/>
              </a:rPr>
              <a:t>programme CaRE</a:t>
            </a:r>
          </a:p>
          <a:p>
            <a:pPr algn="just"/>
            <a:endParaRPr lang="fr-FR" sz="2200" b="1" dirty="0" smtClean="0">
              <a:solidFill>
                <a:schemeClr val="tx1"/>
              </a:solidFill>
              <a:cs typeface="Arial"/>
            </a:endParaRPr>
          </a:p>
          <a:p>
            <a:pPr algn="just"/>
            <a:r>
              <a:rPr lang="fr-FR" sz="2200" b="1" dirty="0">
                <a:solidFill>
                  <a:schemeClr val="tx1"/>
                </a:solidFill>
                <a:cs typeface="Arial"/>
              </a:rPr>
              <a:t>	</a:t>
            </a:r>
            <a:r>
              <a:rPr lang="fr-FR" sz="2200" b="1" dirty="0" smtClean="0">
                <a:solidFill>
                  <a:schemeClr val="tx1"/>
                </a:solidFill>
                <a:cs typeface="Arial"/>
              </a:rPr>
              <a:t>Avancement </a:t>
            </a:r>
            <a:r>
              <a:rPr lang="fr-FR" sz="2200" b="1" dirty="0">
                <a:solidFill>
                  <a:schemeClr val="tx1"/>
                </a:solidFill>
                <a:cs typeface="Arial"/>
              </a:rPr>
              <a:t>des quatre axes</a:t>
            </a:r>
          </a:p>
          <a:p>
            <a:pPr algn="just"/>
            <a:endParaRPr lang="fr-FR" sz="2200" b="1" dirty="0" smtClean="0">
              <a:solidFill>
                <a:schemeClr val="tx1"/>
              </a:solidFill>
              <a:cs typeface="Arial"/>
            </a:endParaRPr>
          </a:p>
          <a:p>
            <a:pPr algn="just"/>
            <a:r>
              <a:rPr lang="fr-FR" sz="2200" b="1" dirty="0" smtClean="0">
                <a:solidFill>
                  <a:schemeClr val="tx1"/>
                </a:solidFill>
                <a:cs typeface="Arial"/>
              </a:rPr>
              <a:t>	Focus sur l’axe 4</a:t>
            </a:r>
            <a:endParaRPr lang="fr-FR" sz="2200" b="1" dirty="0">
              <a:solidFill>
                <a:schemeClr val="tx1"/>
              </a:solidFill>
              <a:cs typeface="Arial"/>
            </a:endParaRPr>
          </a:p>
          <a:p>
            <a:pPr algn="just"/>
            <a:endParaRPr lang="fr-FR" sz="2200" b="1" dirty="0" smtClean="0">
              <a:solidFill>
                <a:schemeClr val="tx1"/>
              </a:solidFill>
              <a:cs typeface="Arial"/>
            </a:endParaRPr>
          </a:p>
          <a:p>
            <a:pPr algn="just"/>
            <a:r>
              <a:rPr lang="fr-FR" sz="2200" b="1" dirty="0">
                <a:solidFill>
                  <a:schemeClr val="tx1"/>
                </a:solidFill>
                <a:cs typeface="Arial"/>
              </a:rPr>
              <a:t>	</a:t>
            </a:r>
            <a:r>
              <a:rPr lang="fr-FR" sz="2200" b="1" dirty="0" smtClean="0">
                <a:solidFill>
                  <a:schemeClr val="tx1"/>
                </a:solidFill>
                <a:cs typeface="Arial"/>
              </a:rPr>
              <a:t>Questions / réponses</a:t>
            </a:r>
            <a:endParaRPr lang="fr-FR" sz="2200" b="1" dirty="0">
              <a:solidFill>
                <a:schemeClr val="tx1"/>
              </a:solidFill>
              <a:cs typeface="Arial"/>
            </a:endParaRPr>
          </a:p>
          <a:p>
            <a:pPr marL="457200" indent="-457200" algn="just">
              <a:buFont typeface="+mj-lt"/>
              <a:buAutoNum type="romanUcPeriod"/>
            </a:pPr>
            <a:endParaRPr lang="fr-FR" sz="2200" b="1" dirty="0">
              <a:solidFill>
                <a:schemeClr val="tx1"/>
              </a:solidFill>
              <a:cs typeface="Arial"/>
            </a:endParaRPr>
          </a:p>
        </p:txBody>
      </p:sp>
      <p:sp>
        <p:nvSpPr>
          <p:cNvPr id="2" name="Espace réservé de la date 1">
            <a:extLst>
              <a:ext uri="{FF2B5EF4-FFF2-40B4-BE49-F238E27FC236}">
                <a16:creationId xmlns:a16="http://schemas.microsoft.com/office/drawing/2014/main" id="{A8B1EC8F-15F8-6BC1-50FC-228581CEFEF9}"/>
              </a:ext>
            </a:extLst>
          </p:cNvPr>
          <p:cNvSpPr>
            <a:spLocks noGrp="1"/>
          </p:cNvSpPr>
          <p:nvPr>
            <p:ph type="dt" sz="half" idx="10"/>
          </p:nvPr>
        </p:nvSpPr>
        <p:spPr/>
        <p:txBody>
          <a:bodyPr/>
          <a:lstStyle/>
          <a:p>
            <a:r>
              <a:rPr lang="fr-FR" dirty="0" smtClean="0"/>
              <a:t>29/02/2024</a:t>
            </a:r>
            <a:endParaRPr lang="fr-FR" dirty="0"/>
          </a:p>
        </p:txBody>
      </p:sp>
      <p:sp>
        <p:nvSpPr>
          <p:cNvPr id="3" name="Espace réservé du pied de page 2">
            <a:extLst>
              <a:ext uri="{FF2B5EF4-FFF2-40B4-BE49-F238E27FC236}">
                <a16:creationId xmlns:a16="http://schemas.microsoft.com/office/drawing/2014/main" id="{10AE868C-9264-D5A0-C6FC-2091AAE185A4}"/>
              </a:ext>
            </a:extLst>
          </p:cNvPr>
          <p:cNvSpPr>
            <a:spLocks noGrp="1"/>
          </p:cNvSpPr>
          <p:nvPr>
            <p:ph type="ftr" sz="quarter" idx="14"/>
          </p:nvPr>
        </p:nvSpPr>
        <p:spPr/>
        <p:txBody>
          <a:bodyPr/>
          <a:lstStyle/>
          <a:p>
            <a:r>
              <a:rPr lang="fr-FR" dirty="0"/>
              <a:t>Présentation CaRE Guyane</a:t>
            </a:r>
          </a:p>
        </p:txBody>
      </p:sp>
      <p:sp>
        <p:nvSpPr>
          <p:cNvPr id="4" name="Espace réservé du numéro de diapositive 3">
            <a:extLst>
              <a:ext uri="{FF2B5EF4-FFF2-40B4-BE49-F238E27FC236}">
                <a16:creationId xmlns:a16="http://schemas.microsoft.com/office/drawing/2014/main" id="{584125FA-824E-5938-C3DE-0A42D37DB92D}"/>
              </a:ext>
            </a:extLst>
          </p:cNvPr>
          <p:cNvSpPr>
            <a:spLocks noGrp="1"/>
          </p:cNvSpPr>
          <p:nvPr>
            <p:ph type="sldNum" sz="quarter" idx="12"/>
          </p:nvPr>
        </p:nvSpPr>
        <p:spPr/>
        <p:txBody>
          <a:bodyPr/>
          <a:lstStyle/>
          <a:p>
            <a:fld id="{4A897389-FDC9-4B4F-9058-9FB9E4529928}" type="slidenum">
              <a:rPr lang="fr-FR" smtClean="0"/>
              <a:pPr/>
              <a:t>3</a:t>
            </a:fld>
            <a:endParaRPr lang="fr-FR" sz="1000"/>
          </a:p>
        </p:txBody>
      </p:sp>
      <p:sp>
        <p:nvSpPr>
          <p:cNvPr id="5" name="Rectangle 4">
            <a:extLst>
              <a:ext uri="{FF2B5EF4-FFF2-40B4-BE49-F238E27FC236}">
                <a16:creationId xmlns:a16="http://schemas.microsoft.com/office/drawing/2014/main" id="{B7F85FA3-9245-3894-1724-B2E98DB63C22}"/>
              </a:ext>
            </a:extLst>
          </p:cNvPr>
          <p:cNvSpPr/>
          <p:nvPr/>
        </p:nvSpPr>
        <p:spPr>
          <a:xfrm>
            <a:off x="5093697" y="2509120"/>
            <a:ext cx="432000" cy="432000"/>
          </a:xfrm>
          <a:prstGeom prst="rect">
            <a:avLst/>
          </a:prstGeom>
          <a:solidFill>
            <a:srgbClr val="488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a:t>I</a:t>
            </a:r>
          </a:p>
        </p:txBody>
      </p:sp>
      <p:pic>
        <p:nvPicPr>
          <p:cNvPr id="6" name="Image 5">
            <a:extLst>
              <a:ext uri="{FF2B5EF4-FFF2-40B4-BE49-F238E27FC236}">
                <a16:creationId xmlns:a16="http://schemas.microsoft.com/office/drawing/2014/main" id="{AF6BC581-75AF-1ED3-49B2-E1766D1B8B7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4937" y="1386622"/>
            <a:ext cx="4343410" cy="4705476"/>
          </a:xfrm>
          <a:prstGeom prst="rect">
            <a:avLst/>
          </a:prstGeom>
          <a:ln>
            <a:solidFill>
              <a:schemeClr val="bg1">
                <a:lumMod val="75000"/>
              </a:schemeClr>
            </a:solidFill>
          </a:ln>
        </p:spPr>
      </p:pic>
      <p:sp>
        <p:nvSpPr>
          <p:cNvPr id="9" name="Titre 12">
            <a:extLst>
              <a:ext uri="{FF2B5EF4-FFF2-40B4-BE49-F238E27FC236}">
                <a16:creationId xmlns:a16="http://schemas.microsoft.com/office/drawing/2014/main" id="{7DF598CC-F0B9-1748-BA48-CFC20D8231E5}"/>
              </a:ext>
            </a:extLst>
          </p:cNvPr>
          <p:cNvSpPr txBox="1">
            <a:spLocks/>
          </p:cNvSpPr>
          <p:nvPr/>
        </p:nvSpPr>
        <p:spPr>
          <a:xfrm>
            <a:off x="6259074" y="1386622"/>
            <a:ext cx="4397444" cy="442643"/>
          </a:xfrm>
          <a:prstGeom prst="rect">
            <a:avLst/>
          </a:prstGeom>
          <a:solidFill>
            <a:srgbClr val="7D7D7D">
              <a:lumMod val="75000"/>
            </a:srgbClr>
          </a:solidFill>
        </p:spPr>
        <p:txBody>
          <a:bodyPr vert="horz"/>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fr-FR" sz="3200" b="0" i="0" u="none" strike="noStrike" kern="1200" cap="none" spc="0" normalizeH="0" baseline="0" noProof="0">
                <a:ln>
                  <a:noFill/>
                </a:ln>
                <a:solidFill>
                  <a:srgbClr val="FFFFFF"/>
                </a:solidFill>
                <a:effectLst/>
                <a:uLnTx/>
                <a:uFillTx/>
                <a:latin typeface="Georgia"/>
                <a:ea typeface="+mj-ea"/>
                <a:cs typeface="+mj-cs"/>
              </a:rPr>
              <a:t>Agenda du webinaire</a:t>
            </a:r>
          </a:p>
        </p:txBody>
      </p:sp>
      <p:sp>
        <p:nvSpPr>
          <p:cNvPr id="10" name="Rectangle 9">
            <a:extLst>
              <a:ext uri="{FF2B5EF4-FFF2-40B4-BE49-F238E27FC236}">
                <a16:creationId xmlns:a16="http://schemas.microsoft.com/office/drawing/2014/main" id="{46B5D2DD-66A5-3128-5474-408CB1EC3102}"/>
              </a:ext>
            </a:extLst>
          </p:cNvPr>
          <p:cNvSpPr/>
          <p:nvPr/>
        </p:nvSpPr>
        <p:spPr>
          <a:xfrm>
            <a:off x="5093697" y="3151596"/>
            <a:ext cx="432000" cy="432000"/>
          </a:xfrm>
          <a:prstGeom prst="rect">
            <a:avLst/>
          </a:prstGeom>
          <a:solidFill>
            <a:srgbClr val="488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a:t>II</a:t>
            </a:r>
          </a:p>
        </p:txBody>
      </p:sp>
      <p:sp>
        <p:nvSpPr>
          <p:cNvPr id="11" name="Rectangle 10">
            <a:extLst>
              <a:ext uri="{FF2B5EF4-FFF2-40B4-BE49-F238E27FC236}">
                <a16:creationId xmlns:a16="http://schemas.microsoft.com/office/drawing/2014/main" id="{22F16AE7-F697-7872-BEEE-79DDCF17B7C1}"/>
              </a:ext>
            </a:extLst>
          </p:cNvPr>
          <p:cNvSpPr/>
          <p:nvPr/>
        </p:nvSpPr>
        <p:spPr>
          <a:xfrm>
            <a:off x="5093697" y="3813971"/>
            <a:ext cx="432000" cy="432000"/>
          </a:xfrm>
          <a:prstGeom prst="rect">
            <a:avLst/>
          </a:prstGeom>
          <a:solidFill>
            <a:srgbClr val="488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III</a:t>
            </a:r>
          </a:p>
        </p:txBody>
      </p:sp>
      <p:sp>
        <p:nvSpPr>
          <p:cNvPr id="12" name="Rectangle 11">
            <a:extLst>
              <a:ext uri="{FF2B5EF4-FFF2-40B4-BE49-F238E27FC236}">
                <a16:creationId xmlns:a16="http://schemas.microsoft.com/office/drawing/2014/main" id="{22F16AE7-F697-7872-BEEE-79DDCF17B7C1}"/>
              </a:ext>
            </a:extLst>
          </p:cNvPr>
          <p:cNvSpPr/>
          <p:nvPr/>
        </p:nvSpPr>
        <p:spPr>
          <a:xfrm>
            <a:off x="5085548" y="4476346"/>
            <a:ext cx="432000" cy="432000"/>
          </a:xfrm>
          <a:prstGeom prst="rect">
            <a:avLst/>
          </a:prstGeom>
          <a:solidFill>
            <a:srgbClr val="488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IV</a:t>
            </a:r>
            <a:endParaRPr lang="fr-FR" sz="2000" b="1" dirty="0"/>
          </a:p>
        </p:txBody>
      </p:sp>
    </p:spTree>
    <p:extLst>
      <p:ext uri="{BB962C8B-B14F-4D97-AF65-F5344CB8AC3E}">
        <p14:creationId xmlns:p14="http://schemas.microsoft.com/office/powerpoint/2010/main" val="1118886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16" name="Titre 3">
            <a:extLst>
              <a:ext uri="{FF2B5EF4-FFF2-40B4-BE49-F238E27FC236}">
                <a16:creationId xmlns:a16="http://schemas.microsoft.com/office/drawing/2014/main" id="{B219316B-D2AC-48E8-8FD4-27BE0BB4AFDB}"/>
              </a:ext>
            </a:extLst>
          </p:cNvPr>
          <p:cNvSpPr txBox="1">
            <a:spLocks/>
          </p:cNvSpPr>
          <p:nvPr/>
        </p:nvSpPr>
        <p:spPr>
          <a:xfrm>
            <a:off x="1768979" y="352920"/>
            <a:ext cx="7390011" cy="61642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b="1" kern="1200">
                <a:solidFill>
                  <a:srgbClr val="D60E52"/>
                </a:solidFill>
                <a:latin typeface="Arial" panose="020B0604020202020204" pitchFamily="34" charset="0"/>
                <a:ea typeface="+mj-ea"/>
                <a:cs typeface="Arial" panose="020B0604020202020204" pitchFamily="34" charset="0"/>
              </a:defRPr>
            </a:lvl1pPr>
          </a:lstStyle>
          <a:p>
            <a:r>
              <a:rPr lang="fr-FR" sz="2800" b="0" dirty="0" smtClean="0"/>
              <a:t>Domaine HospiConnect – Cibles de l’AAP</a:t>
            </a:r>
            <a:endParaRPr lang="fr-FR" sz="2800" b="0" dirty="0"/>
          </a:p>
        </p:txBody>
      </p:sp>
      <p:sp>
        <p:nvSpPr>
          <p:cNvPr id="11" name="Espace réservé du texte 1">
            <a:extLst>
              <a:ext uri="{FF2B5EF4-FFF2-40B4-BE49-F238E27FC236}">
                <a16:creationId xmlns:a16="http://schemas.microsoft.com/office/drawing/2014/main" id="{365249D5-B790-8E30-359C-19EF57A2625A}"/>
              </a:ext>
            </a:extLst>
          </p:cNvPr>
          <p:cNvSpPr txBox="1">
            <a:spLocks/>
          </p:cNvSpPr>
          <p:nvPr/>
        </p:nvSpPr>
        <p:spPr>
          <a:xfrm>
            <a:off x="458547" y="2630347"/>
            <a:ext cx="3600000" cy="3240000"/>
          </a:xfrm>
          <a:prstGeom prst="rect">
            <a:avLst/>
          </a:prstGeom>
          <a:solidFill>
            <a:schemeClr val="bg1">
              <a:lumMod val="95000"/>
            </a:schemeClr>
          </a:solidFill>
        </p:spPr>
        <p:txBody>
          <a:bodyPr anchor="ctr"/>
          <a:lstStyle>
            <a:defPPr marR="0" lvl="0" algn="l" rtl="0">
              <a:lnSpc>
                <a:spcPct val="100000"/>
              </a:lnSpc>
              <a:spcBef>
                <a:spcPts val="0"/>
              </a:spcBef>
              <a:spcAft>
                <a:spcPts val="0"/>
              </a:spcAft>
              <a:defRPr lang="fr-FR"/>
            </a:defPPr>
            <a:lvl1pPr marL="0" marR="0" lvl="0"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1pPr>
            <a:lvl2pPr marL="342900" marR="0" lvl="1"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2pPr>
            <a:lvl3pPr marL="685800" marR="0" lvl="2"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3pPr>
            <a:lvl4pPr marL="1028700" marR="0" lvl="3"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4pPr>
            <a:lvl5pPr marL="1371600" marR="0" lvl="4"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5pPr>
            <a:lvl6pPr marL="1714500" marR="0" lvl="5"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6pPr>
            <a:lvl7pPr marL="2057400" marR="0" lvl="6"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7pPr>
            <a:lvl8pPr marL="2400300" marR="0" lvl="7"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8pPr>
            <a:lvl9pPr marL="2743200" marR="0" lvl="8" algn="l" defTabSz="685800" rtl="0" eaLnBrk="1" latinLnBrk="0" hangingPunct="1">
              <a:lnSpc>
                <a:spcPct val="100000"/>
              </a:lnSpc>
              <a:spcBef>
                <a:spcPts val="0"/>
              </a:spcBef>
              <a:spcAft>
                <a:spcPts val="0"/>
              </a:spcAft>
              <a:buClr>
                <a:srgbClr val="000000"/>
              </a:buClr>
              <a:buFont typeface="Arial"/>
              <a:defRPr sz="1350" b="0" i="0" u="none" strike="noStrike" kern="1200" cap="none">
                <a:solidFill>
                  <a:schemeClr val="tx1"/>
                </a:solidFill>
                <a:latin typeface="+mn-lt"/>
                <a:ea typeface="+mn-ea"/>
                <a:cs typeface="+mn-cs"/>
                <a:sym typeface="Arial"/>
              </a:defRPr>
            </a:lvl9pPr>
          </a:lstStyle>
          <a:p>
            <a:pPr defTabSz="914377"/>
            <a:r>
              <a:rPr lang="fr-FR" sz="1800" b="1">
                <a:solidFill>
                  <a:srgbClr val="D60E52"/>
                </a:solidFill>
                <a:latin typeface="Arial"/>
              </a:rPr>
              <a:t>Cible 1</a:t>
            </a:r>
          </a:p>
          <a:p>
            <a:pPr defTabSz="914377"/>
            <a:r>
              <a:rPr lang="fr-FR" sz="1800" b="1">
                <a:solidFill>
                  <a:srgbClr val="000000"/>
                </a:solidFill>
                <a:latin typeface="Arial"/>
              </a:rPr>
              <a:t>Authentification 2FA </a:t>
            </a:r>
            <a:r>
              <a:rPr lang="fr-FR" sz="1800">
                <a:solidFill>
                  <a:srgbClr val="000000"/>
                </a:solidFill>
                <a:latin typeface="Arial"/>
              </a:rPr>
              <a:t>(réalisée au moyen d’un ou plusieurs moyens d’identification électronique 2FA, conformes au référentiel d’identification électronique de la PGSSI-S) </a:t>
            </a:r>
            <a:r>
              <a:rPr lang="fr-FR" sz="1800" b="1">
                <a:solidFill>
                  <a:srgbClr val="000000"/>
                </a:solidFill>
                <a:latin typeface="Arial"/>
              </a:rPr>
              <a:t>pour l’accès au DPI/DUI et en consultation au DMP</a:t>
            </a:r>
            <a:endParaRPr lang="fr-FR" sz="1800" b="1">
              <a:solidFill>
                <a:srgbClr val="000000"/>
              </a:solidFill>
              <a:latin typeface="Arial"/>
              <a:cs typeface="Arial"/>
            </a:endParaRPr>
          </a:p>
        </p:txBody>
      </p:sp>
      <p:sp>
        <p:nvSpPr>
          <p:cNvPr id="12" name="ZoneTexte 11">
            <a:extLst>
              <a:ext uri="{FF2B5EF4-FFF2-40B4-BE49-F238E27FC236}">
                <a16:creationId xmlns:a16="http://schemas.microsoft.com/office/drawing/2014/main" id="{61348C93-BE80-5F71-0BED-3D0E581A05CE}"/>
              </a:ext>
            </a:extLst>
          </p:cNvPr>
          <p:cNvSpPr txBox="1"/>
          <p:nvPr/>
        </p:nvSpPr>
        <p:spPr>
          <a:xfrm>
            <a:off x="5024719" y="1638273"/>
            <a:ext cx="2142565" cy="584775"/>
          </a:xfrm>
          <a:prstGeom prst="rect">
            <a:avLst/>
          </a:prstGeom>
          <a:noFill/>
        </p:spPr>
        <p:txBody>
          <a:bodyPr wrap="square" rtlCol="0">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buClr>
                <a:srgbClr val="000000"/>
              </a:buClr>
            </a:pPr>
            <a:r>
              <a:rPr lang="fr-FR" sz="3200" b="1">
                <a:solidFill>
                  <a:srgbClr val="000000"/>
                </a:solidFill>
                <a:latin typeface="Arial" panose="020B0604020202020204" pitchFamily="34" charset="0"/>
                <a:cs typeface="Arial" panose="020B0604020202020204" pitchFamily="34" charset="0"/>
                <a:sym typeface="Arial"/>
              </a:rPr>
              <a:t>3 cibles</a:t>
            </a:r>
          </a:p>
        </p:txBody>
      </p:sp>
      <p:pic>
        <p:nvPicPr>
          <p:cNvPr id="13" name="Picture 2" descr="presse-papiers ">
            <a:extLst>
              <a:ext uri="{FF2B5EF4-FFF2-40B4-BE49-F238E27FC236}">
                <a16:creationId xmlns:a16="http://schemas.microsoft.com/office/drawing/2014/main" id="{2141CE6A-F625-C6D0-B6EF-710CB427D88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21819" y="1501533"/>
            <a:ext cx="857019" cy="857019"/>
          </a:xfrm>
          <a:prstGeom prst="rect">
            <a:avLst/>
          </a:prstGeom>
          <a:noFill/>
          <a:extLst>
            <a:ext uri="{909E8E84-426E-40DD-AFC4-6F175D3DCCD1}">
              <a14:hiddenFill xmlns:a14="http://schemas.microsoft.com/office/drawing/2010/main">
                <a:solidFill>
                  <a:srgbClr val="FFFFFF"/>
                </a:solidFill>
              </a14:hiddenFill>
            </a:ext>
          </a:extLst>
        </p:spPr>
      </p:pic>
      <p:sp>
        <p:nvSpPr>
          <p:cNvPr id="14" name="Espace réservé du texte 1">
            <a:extLst>
              <a:ext uri="{FF2B5EF4-FFF2-40B4-BE49-F238E27FC236}">
                <a16:creationId xmlns:a16="http://schemas.microsoft.com/office/drawing/2014/main" id="{1C73B903-4905-08A0-2A67-20EBE1201E08}"/>
              </a:ext>
            </a:extLst>
          </p:cNvPr>
          <p:cNvSpPr txBox="1">
            <a:spLocks/>
          </p:cNvSpPr>
          <p:nvPr/>
        </p:nvSpPr>
        <p:spPr>
          <a:xfrm>
            <a:off x="4296000" y="2630347"/>
            <a:ext cx="3600000" cy="3240000"/>
          </a:xfrm>
          <a:prstGeom prst="rect">
            <a:avLst/>
          </a:prstGeom>
          <a:solidFill>
            <a:schemeClr val="bg1">
              <a:lumMod val="95000"/>
            </a:schemeClr>
          </a:solidFill>
        </p:spPr>
        <p:txBody>
          <a:bodyPr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buClr>
                <a:srgbClr val="000000"/>
              </a:buClr>
            </a:pPr>
            <a:r>
              <a:rPr lang="fr-FR" sz="1800" b="1">
                <a:solidFill>
                  <a:srgbClr val="D60E52"/>
                </a:solidFill>
                <a:latin typeface="Arial"/>
                <a:sym typeface="Arial"/>
              </a:rPr>
              <a:t>Cible 2</a:t>
            </a:r>
          </a:p>
          <a:p>
            <a:pPr defTabSz="914377">
              <a:buClr>
                <a:srgbClr val="000000"/>
              </a:buClr>
            </a:pPr>
            <a:r>
              <a:rPr lang="fr-FR" sz="1800">
                <a:solidFill>
                  <a:srgbClr val="000000"/>
                </a:solidFill>
                <a:latin typeface="Arial"/>
                <a:sym typeface="Arial"/>
              </a:rPr>
              <a:t>Périmètre cible 1 mais avec une </a:t>
            </a:r>
            <a:r>
              <a:rPr lang="fr-FR" sz="1800" b="1">
                <a:solidFill>
                  <a:srgbClr val="000000"/>
                </a:solidFill>
                <a:latin typeface="Arial"/>
                <a:sym typeface="Arial"/>
              </a:rPr>
              <a:t>authentification 2FA sur un composant IAM / </a:t>
            </a:r>
            <a:r>
              <a:rPr lang="fr-FR" sz="1800" b="1" err="1">
                <a:solidFill>
                  <a:srgbClr val="000000"/>
                </a:solidFill>
                <a:latin typeface="Arial"/>
                <a:sym typeface="Arial"/>
              </a:rPr>
              <a:t>webSSO</a:t>
            </a:r>
            <a:r>
              <a:rPr lang="fr-FR" sz="1800" b="1">
                <a:solidFill>
                  <a:srgbClr val="000000"/>
                </a:solidFill>
                <a:latin typeface="Arial"/>
                <a:sym typeface="Arial"/>
              </a:rPr>
              <a:t> d’authentification interne </a:t>
            </a:r>
            <a:r>
              <a:rPr lang="fr-FR" sz="1800">
                <a:solidFill>
                  <a:srgbClr val="000000"/>
                </a:solidFill>
                <a:latin typeface="Arial"/>
                <a:sym typeface="Arial"/>
              </a:rPr>
              <a:t>à la structure et délégation de l’authentification a minima du DPI/DUI à ce composant interne d’authentification via un connecteur OIDC</a:t>
            </a:r>
          </a:p>
        </p:txBody>
      </p:sp>
      <p:sp>
        <p:nvSpPr>
          <p:cNvPr id="15" name="Espace réservé du texte 1">
            <a:extLst>
              <a:ext uri="{FF2B5EF4-FFF2-40B4-BE49-F238E27FC236}">
                <a16:creationId xmlns:a16="http://schemas.microsoft.com/office/drawing/2014/main" id="{1A4B6D38-10B2-EDAB-26A4-38C3F5028442}"/>
              </a:ext>
            </a:extLst>
          </p:cNvPr>
          <p:cNvSpPr txBox="1">
            <a:spLocks/>
          </p:cNvSpPr>
          <p:nvPr/>
        </p:nvSpPr>
        <p:spPr>
          <a:xfrm>
            <a:off x="8133453" y="2630347"/>
            <a:ext cx="3600000" cy="3240000"/>
          </a:xfrm>
          <a:prstGeom prst="rect">
            <a:avLst/>
          </a:prstGeom>
          <a:solidFill>
            <a:schemeClr val="bg1">
              <a:lumMod val="95000"/>
            </a:schemeClr>
          </a:solidFill>
        </p:spPr>
        <p:txBody>
          <a:bodyPr anchor="ct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buClr>
                <a:srgbClr val="000000"/>
              </a:buClr>
            </a:pPr>
            <a:r>
              <a:rPr lang="fr-FR" sz="1800" b="1">
                <a:solidFill>
                  <a:srgbClr val="D60E52"/>
                </a:solidFill>
                <a:latin typeface="Arial"/>
                <a:sym typeface="Arial"/>
              </a:rPr>
              <a:t>Cible 3</a:t>
            </a:r>
          </a:p>
          <a:p>
            <a:pPr defTabSz="914377">
              <a:buClr>
                <a:srgbClr val="000000"/>
              </a:buClr>
            </a:pPr>
            <a:r>
              <a:rPr lang="fr-FR" sz="1800">
                <a:solidFill>
                  <a:srgbClr val="000000"/>
                </a:solidFill>
                <a:latin typeface="Arial"/>
                <a:sym typeface="Arial"/>
              </a:rPr>
              <a:t>Périmètre cible 2 auquel s’ajoute la mise en place et le </a:t>
            </a:r>
            <a:r>
              <a:rPr lang="fr-FR" sz="1800" b="1">
                <a:solidFill>
                  <a:srgbClr val="000000"/>
                </a:solidFill>
                <a:latin typeface="Arial"/>
                <a:sym typeface="Arial"/>
              </a:rPr>
              <a:t>déploiement de la fédération d’identités </a:t>
            </a:r>
            <a:r>
              <a:rPr lang="fr-FR" sz="1800">
                <a:solidFill>
                  <a:srgbClr val="000000"/>
                </a:solidFill>
                <a:latin typeface="Arial"/>
                <a:sym typeface="Arial"/>
              </a:rPr>
              <a:t>entre le composant d’authentification interne à la structure et </a:t>
            </a:r>
            <a:r>
              <a:rPr lang="fr-FR" sz="1800" err="1">
                <a:solidFill>
                  <a:srgbClr val="000000"/>
                </a:solidFill>
                <a:latin typeface="Arial"/>
                <a:sym typeface="Arial"/>
              </a:rPr>
              <a:t>ProSantéConnect</a:t>
            </a:r>
            <a:endParaRPr lang="fr-FR" sz="1800">
              <a:solidFill>
                <a:srgbClr val="000000"/>
              </a:solidFill>
              <a:latin typeface="Arial"/>
              <a:sym typeface="Arial"/>
            </a:endParaRPr>
          </a:p>
          <a:p>
            <a:pPr defTabSz="914377">
              <a:buClr>
                <a:srgbClr val="000000"/>
              </a:buClr>
            </a:pPr>
            <a:endParaRPr lang="fr-FR" sz="1800">
              <a:solidFill>
                <a:srgbClr val="000000"/>
              </a:solidFill>
              <a:latin typeface="Arial"/>
              <a:sym typeface="Arial"/>
            </a:endParaRPr>
          </a:p>
        </p:txBody>
      </p:sp>
    </p:spTree>
    <p:extLst>
      <p:ext uri="{BB962C8B-B14F-4D97-AF65-F5344CB8AC3E}">
        <p14:creationId xmlns:p14="http://schemas.microsoft.com/office/powerpoint/2010/main" val="3586244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5" name="Google Shape;265;p9"/>
          <p:cNvSpPr txBox="1">
            <a:spLocks noGrp="1"/>
          </p:cNvSpPr>
          <p:nvPr>
            <p:ph type="title"/>
          </p:nvPr>
        </p:nvSpPr>
        <p:spPr>
          <a:xfrm>
            <a:off x="1846555" y="309579"/>
            <a:ext cx="7414891" cy="720008"/>
          </a:xfrm>
          <a:prstGeom prst="rect">
            <a:avLst/>
          </a:prstGeom>
          <a:noFill/>
          <a:ln>
            <a:noFill/>
          </a:ln>
        </p:spPr>
        <p:txBody>
          <a:bodyPr spcFirstLastPara="1" vert="horz" wrap="square" lIns="0" tIns="0" rIns="0" bIns="0" rtlCol="0" anchor="b" anchorCtr="0">
            <a:noAutofit/>
          </a:bodyPr>
          <a:lstStyle/>
          <a:p>
            <a:r>
              <a:rPr lang="fr-FR"/>
              <a:t>Points de contacts</a:t>
            </a:r>
            <a:endParaRPr>
              <a:solidFill>
                <a:srgbClr val="C8176A"/>
              </a:solidFill>
            </a:endParaRPr>
          </a:p>
        </p:txBody>
      </p:sp>
      <p:sp>
        <p:nvSpPr>
          <p:cNvPr id="4" name="Google Shape;327;g12481d81423_0_50">
            <a:extLst>
              <a:ext uri="{FF2B5EF4-FFF2-40B4-BE49-F238E27FC236}">
                <a16:creationId xmlns:a16="http://schemas.microsoft.com/office/drawing/2014/main" id="{1ABDA2E3-BACD-A2F3-3653-1897DAF73A45}"/>
              </a:ext>
            </a:extLst>
          </p:cNvPr>
          <p:cNvSpPr txBox="1"/>
          <p:nvPr/>
        </p:nvSpPr>
        <p:spPr>
          <a:xfrm>
            <a:off x="3016217" y="2131344"/>
            <a:ext cx="8615344" cy="3211803"/>
          </a:xfrm>
          <a:prstGeom prst="rect">
            <a:avLst/>
          </a:prstGeom>
          <a:noFill/>
          <a:ln>
            <a:noFill/>
          </a:ln>
        </p:spPr>
        <p:txBody>
          <a:bodyPr spcFirstLastPara="1" wrap="square" lIns="91425" tIns="91425" rIns="91425" bIns="91425" anchor="ctr" anchorCtr="0">
            <a:noAutofit/>
          </a:bodyPr>
          <a:lstStyle/>
          <a:p>
            <a:pPr marL="0" marR="0" lvl="0" indent="0" rtl="0">
              <a:spcBef>
                <a:spcPts val="0"/>
              </a:spcBef>
              <a:spcAft>
                <a:spcPts val="0"/>
              </a:spcAft>
              <a:buClr>
                <a:srgbClr val="C8176A"/>
              </a:buClr>
              <a:buSzPts val="778"/>
              <a:buFont typeface="Arial"/>
              <a:buNone/>
            </a:pPr>
            <a:endParaRPr lang="fr-FR" sz="2400" b="1">
              <a:solidFill>
                <a:srgbClr val="006AB2"/>
              </a:solidFill>
            </a:endParaRPr>
          </a:p>
          <a:p>
            <a:pPr marL="0" marR="0" lvl="0" indent="0" rtl="0">
              <a:spcBef>
                <a:spcPts val="0"/>
              </a:spcBef>
              <a:spcAft>
                <a:spcPts val="0"/>
              </a:spcAft>
              <a:buClr>
                <a:srgbClr val="C8176A"/>
              </a:buClr>
              <a:buSzPts val="778"/>
              <a:buFont typeface="Arial"/>
              <a:buNone/>
            </a:pPr>
            <a:r>
              <a:rPr lang="fr-FR" sz="2400" b="1">
                <a:solidFill>
                  <a:srgbClr val="006AB2"/>
                </a:solidFill>
              </a:rPr>
              <a:t>Pour toute demande autour du programme, l’adresse mail dédiée : </a:t>
            </a:r>
            <a:r>
              <a:rPr lang="fr-FR" sz="2400" i="1">
                <a:hlinkClick r:id="rId3"/>
              </a:rPr>
              <a:t>ans-care@esante.gouv.fr</a:t>
            </a:r>
            <a:r>
              <a:rPr lang="fr-FR" sz="2400" i="1"/>
              <a:t> </a:t>
            </a:r>
            <a:endParaRPr lang="fr-FR" sz="2400" b="1">
              <a:solidFill>
                <a:srgbClr val="006AB2"/>
              </a:solidFill>
            </a:endParaRPr>
          </a:p>
          <a:p>
            <a:pPr marL="0" marR="0" lvl="0" indent="0" rtl="0">
              <a:spcBef>
                <a:spcPts val="0"/>
              </a:spcBef>
              <a:spcAft>
                <a:spcPts val="0"/>
              </a:spcAft>
              <a:buClr>
                <a:srgbClr val="C8176A"/>
              </a:buClr>
              <a:buSzPts val="778"/>
              <a:buFont typeface="Arial"/>
              <a:buNone/>
            </a:pPr>
            <a:endParaRPr lang="fr-FR" sz="2400" b="1">
              <a:solidFill>
                <a:srgbClr val="006AB2"/>
              </a:solidFill>
            </a:endParaRPr>
          </a:p>
          <a:p>
            <a:pPr marL="0" marR="0" lvl="0" indent="0" rtl="0">
              <a:spcBef>
                <a:spcPts val="0"/>
              </a:spcBef>
              <a:spcAft>
                <a:spcPts val="0"/>
              </a:spcAft>
              <a:buClr>
                <a:srgbClr val="C8176A"/>
              </a:buClr>
              <a:buSzPts val="778"/>
              <a:buFont typeface="Arial"/>
              <a:buNone/>
            </a:pPr>
            <a:endParaRPr lang="fr-FR" sz="2400" b="1">
              <a:solidFill>
                <a:srgbClr val="006AB2"/>
              </a:solidFill>
            </a:endParaRPr>
          </a:p>
          <a:p>
            <a:pPr marL="0" marR="0" lvl="0" indent="0" rtl="0">
              <a:spcBef>
                <a:spcPts val="0"/>
              </a:spcBef>
              <a:spcAft>
                <a:spcPts val="0"/>
              </a:spcAft>
              <a:buClr>
                <a:srgbClr val="C8176A"/>
              </a:buClr>
              <a:buSzPts val="778"/>
              <a:buFont typeface="Arial"/>
              <a:buNone/>
            </a:pPr>
            <a:r>
              <a:rPr lang="fr-FR" sz="2400" b="1">
                <a:solidFill>
                  <a:srgbClr val="006AB2"/>
                </a:solidFill>
              </a:rPr>
              <a:t>Page web dédiée au Programme </a:t>
            </a:r>
            <a:r>
              <a:rPr lang="fr-FR" sz="2400" b="1" err="1">
                <a:solidFill>
                  <a:srgbClr val="006AB2"/>
                </a:solidFill>
              </a:rPr>
              <a:t>CaRE</a:t>
            </a:r>
            <a:r>
              <a:rPr lang="fr-FR" sz="2400" b="1">
                <a:solidFill>
                  <a:srgbClr val="006AB2"/>
                </a:solidFill>
              </a:rPr>
              <a:t> sur le site de l’ANS : </a:t>
            </a:r>
            <a:r>
              <a:rPr lang="fr-FR" sz="2400">
                <a:solidFill>
                  <a:srgbClr val="006AB2"/>
                </a:solidFill>
              </a:rPr>
              <a:t>https://esante.gouv.fr/strategie-nationale/CaRE</a:t>
            </a:r>
          </a:p>
          <a:p>
            <a:pPr marL="0" marR="0" lvl="0" indent="0" rtl="0">
              <a:spcBef>
                <a:spcPts val="0"/>
              </a:spcBef>
              <a:spcAft>
                <a:spcPts val="0"/>
              </a:spcAft>
              <a:buClr>
                <a:srgbClr val="C8176A"/>
              </a:buClr>
              <a:buSzPts val="778"/>
              <a:buFont typeface="Arial"/>
              <a:buNone/>
            </a:pPr>
            <a:endParaRPr lang="fr-FR" sz="2400" b="1">
              <a:solidFill>
                <a:srgbClr val="006AB2"/>
              </a:solidFill>
            </a:endParaRPr>
          </a:p>
        </p:txBody>
      </p:sp>
      <p:pic>
        <p:nvPicPr>
          <p:cNvPr id="5" name="Image 4">
            <a:extLst>
              <a:ext uri="{FF2B5EF4-FFF2-40B4-BE49-F238E27FC236}">
                <a16:creationId xmlns:a16="http://schemas.microsoft.com/office/drawing/2014/main" id="{0768016C-9995-2234-26A9-AC0A935FD66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50430" y="4032899"/>
            <a:ext cx="930786" cy="930786"/>
          </a:xfrm>
          <a:prstGeom prst="rect">
            <a:avLst/>
          </a:prstGeom>
        </p:spPr>
      </p:pic>
      <p:pic>
        <p:nvPicPr>
          <p:cNvPr id="6" name="Image 5">
            <a:extLst>
              <a:ext uri="{FF2B5EF4-FFF2-40B4-BE49-F238E27FC236}">
                <a16:creationId xmlns:a16="http://schemas.microsoft.com/office/drawing/2014/main" id="{389E41E0-971A-8B52-42A1-68A986848F0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14475" y="2458404"/>
            <a:ext cx="1253228" cy="808671"/>
          </a:xfrm>
          <a:prstGeom prst="rect">
            <a:avLst/>
          </a:prstGeom>
        </p:spPr>
      </p:pic>
    </p:spTree>
    <p:extLst>
      <p:ext uri="{BB962C8B-B14F-4D97-AF65-F5344CB8AC3E}">
        <p14:creationId xmlns:p14="http://schemas.microsoft.com/office/powerpoint/2010/main" val="48978263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2">
            <a:extLst>
              <a:ext uri="{FF2B5EF4-FFF2-40B4-BE49-F238E27FC236}">
                <a16:creationId xmlns:a16="http://schemas.microsoft.com/office/drawing/2014/main" id="{431AD7F7-B59E-47A1-FEB3-546FA36262CB}"/>
              </a:ext>
            </a:extLst>
          </p:cNvPr>
          <p:cNvSpPr txBox="1">
            <a:spLocks/>
          </p:cNvSpPr>
          <p:nvPr/>
        </p:nvSpPr>
        <p:spPr>
          <a:xfrm>
            <a:off x="5085548" y="2451970"/>
            <a:ext cx="6694076" cy="3102796"/>
          </a:xfrm>
          <a:prstGeom prst="rect">
            <a:avLst/>
          </a:prstGeom>
        </p:spPr>
        <p:txBody>
          <a:bodyPr vert="horz" lIns="91440" tIns="45720" rIns="91440" bIns="45720" numCol="1" rtlCol="0" anchor="t">
            <a:normAutofit/>
          </a:bodyPr>
          <a:lstStyle>
            <a:defPPr>
              <a:defRPr lang="fr-FR"/>
            </a:defPPr>
            <a:lvl1pPr marL="0" algn="ctr" defTabSz="914400" rtl="0" eaLnBrk="1" latinLnBrk="0" hangingPunct="1">
              <a:defRPr sz="1000"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2200" b="1" dirty="0" smtClean="0">
                <a:solidFill>
                  <a:schemeClr val="tx1"/>
                </a:solidFill>
                <a:cs typeface="Arial"/>
              </a:rPr>
              <a:t>	Le </a:t>
            </a:r>
            <a:r>
              <a:rPr lang="fr-FR" sz="2200" b="1" dirty="0">
                <a:solidFill>
                  <a:schemeClr val="tx1"/>
                </a:solidFill>
                <a:cs typeface="Arial"/>
              </a:rPr>
              <a:t>programme CaRE</a:t>
            </a:r>
          </a:p>
          <a:p>
            <a:pPr algn="just"/>
            <a:endParaRPr lang="fr-FR" sz="2200" b="1" dirty="0" smtClean="0">
              <a:solidFill>
                <a:schemeClr val="tx1"/>
              </a:solidFill>
              <a:cs typeface="Arial"/>
            </a:endParaRPr>
          </a:p>
          <a:p>
            <a:pPr algn="just"/>
            <a:r>
              <a:rPr lang="fr-FR" sz="2200" b="1" dirty="0">
                <a:solidFill>
                  <a:schemeClr val="tx1"/>
                </a:solidFill>
                <a:cs typeface="Arial"/>
              </a:rPr>
              <a:t>	</a:t>
            </a:r>
            <a:r>
              <a:rPr lang="fr-FR" sz="2200" b="1" dirty="0" smtClean="0">
                <a:solidFill>
                  <a:schemeClr val="tx1"/>
                </a:solidFill>
                <a:cs typeface="Arial"/>
              </a:rPr>
              <a:t>Avancement </a:t>
            </a:r>
            <a:r>
              <a:rPr lang="fr-FR" sz="2200" b="1" dirty="0">
                <a:solidFill>
                  <a:schemeClr val="tx1"/>
                </a:solidFill>
                <a:cs typeface="Arial"/>
              </a:rPr>
              <a:t>des quatre </a:t>
            </a:r>
            <a:r>
              <a:rPr lang="fr-FR" sz="2200" b="1" dirty="0" smtClean="0">
                <a:solidFill>
                  <a:schemeClr val="tx1"/>
                </a:solidFill>
                <a:cs typeface="Arial"/>
              </a:rPr>
              <a:t>axes</a:t>
            </a:r>
          </a:p>
          <a:p>
            <a:pPr algn="just"/>
            <a:endParaRPr lang="fr-FR" sz="2200" b="1" dirty="0" smtClean="0">
              <a:solidFill>
                <a:schemeClr val="tx1"/>
              </a:solidFill>
              <a:cs typeface="Arial"/>
            </a:endParaRPr>
          </a:p>
          <a:p>
            <a:pPr algn="just"/>
            <a:r>
              <a:rPr lang="fr-FR" sz="2200" b="1" dirty="0" smtClean="0">
                <a:solidFill>
                  <a:schemeClr val="tx1"/>
                </a:solidFill>
                <a:cs typeface="Arial"/>
              </a:rPr>
              <a:t>	Focus sur l’axe 4</a:t>
            </a:r>
            <a:endParaRPr lang="fr-FR" sz="2200" b="1" dirty="0">
              <a:solidFill>
                <a:schemeClr val="tx1"/>
              </a:solidFill>
              <a:cs typeface="Arial"/>
            </a:endParaRPr>
          </a:p>
          <a:p>
            <a:pPr algn="just"/>
            <a:endParaRPr lang="fr-FR" sz="2200" b="1" dirty="0" smtClean="0">
              <a:solidFill>
                <a:schemeClr val="tx1"/>
              </a:solidFill>
              <a:cs typeface="Arial"/>
            </a:endParaRPr>
          </a:p>
          <a:p>
            <a:pPr algn="just"/>
            <a:r>
              <a:rPr lang="fr-FR" sz="2200" b="1" dirty="0">
                <a:solidFill>
                  <a:schemeClr val="tx1"/>
                </a:solidFill>
                <a:cs typeface="Arial"/>
              </a:rPr>
              <a:t>	</a:t>
            </a:r>
            <a:r>
              <a:rPr lang="fr-FR" sz="2200" b="1" dirty="0" smtClean="0">
                <a:solidFill>
                  <a:schemeClr val="tx1"/>
                </a:solidFill>
                <a:cs typeface="Arial"/>
              </a:rPr>
              <a:t>Questions / réponses</a:t>
            </a:r>
            <a:endParaRPr lang="fr-FR" sz="2200" b="1" dirty="0">
              <a:solidFill>
                <a:schemeClr val="tx1"/>
              </a:solidFill>
              <a:cs typeface="Arial"/>
            </a:endParaRPr>
          </a:p>
          <a:p>
            <a:pPr marL="457200" indent="-457200" algn="just">
              <a:buFont typeface="+mj-lt"/>
              <a:buAutoNum type="romanUcPeriod"/>
            </a:pPr>
            <a:endParaRPr lang="fr-FR" sz="2200" b="1" dirty="0">
              <a:solidFill>
                <a:schemeClr val="tx1"/>
              </a:solidFill>
              <a:cs typeface="Arial"/>
            </a:endParaRPr>
          </a:p>
        </p:txBody>
      </p:sp>
      <p:sp>
        <p:nvSpPr>
          <p:cNvPr id="2" name="Espace réservé de la date 1">
            <a:extLst>
              <a:ext uri="{FF2B5EF4-FFF2-40B4-BE49-F238E27FC236}">
                <a16:creationId xmlns:a16="http://schemas.microsoft.com/office/drawing/2014/main" id="{A8B1EC8F-15F8-6BC1-50FC-228581CEFEF9}"/>
              </a:ext>
            </a:extLst>
          </p:cNvPr>
          <p:cNvSpPr>
            <a:spLocks noGrp="1"/>
          </p:cNvSpPr>
          <p:nvPr>
            <p:ph type="dt" sz="half" idx="10"/>
          </p:nvPr>
        </p:nvSpPr>
        <p:spPr/>
        <p:txBody>
          <a:bodyPr/>
          <a:lstStyle/>
          <a:p>
            <a:r>
              <a:rPr lang="fr-FR" dirty="0" smtClean="0"/>
              <a:t>29/02/2024</a:t>
            </a:r>
            <a:endParaRPr lang="fr-FR" dirty="0"/>
          </a:p>
        </p:txBody>
      </p:sp>
      <p:sp>
        <p:nvSpPr>
          <p:cNvPr id="3" name="Espace réservé du pied de page 2">
            <a:extLst>
              <a:ext uri="{FF2B5EF4-FFF2-40B4-BE49-F238E27FC236}">
                <a16:creationId xmlns:a16="http://schemas.microsoft.com/office/drawing/2014/main" id="{10AE868C-9264-D5A0-C6FC-2091AAE185A4}"/>
              </a:ext>
            </a:extLst>
          </p:cNvPr>
          <p:cNvSpPr>
            <a:spLocks noGrp="1"/>
          </p:cNvSpPr>
          <p:nvPr>
            <p:ph type="ftr" sz="quarter" idx="14"/>
          </p:nvPr>
        </p:nvSpPr>
        <p:spPr/>
        <p:txBody>
          <a:bodyPr/>
          <a:lstStyle/>
          <a:p>
            <a:r>
              <a:rPr lang="fr-FR" dirty="0"/>
              <a:t>Présentation CaRE Guyane</a:t>
            </a:r>
          </a:p>
        </p:txBody>
      </p:sp>
      <p:sp>
        <p:nvSpPr>
          <p:cNvPr id="4" name="Espace réservé du numéro de diapositive 3">
            <a:extLst>
              <a:ext uri="{FF2B5EF4-FFF2-40B4-BE49-F238E27FC236}">
                <a16:creationId xmlns:a16="http://schemas.microsoft.com/office/drawing/2014/main" id="{584125FA-824E-5938-C3DE-0A42D37DB92D}"/>
              </a:ext>
            </a:extLst>
          </p:cNvPr>
          <p:cNvSpPr>
            <a:spLocks noGrp="1"/>
          </p:cNvSpPr>
          <p:nvPr>
            <p:ph type="sldNum" sz="quarter" idx="12"/>
          </p:nvPr>
        </p:nvSpPr>
        <p:spPr/>
        <p:txBody>
          <a:bodyPr/>
          <a:lstStyle/>
          <a:p>
            <a:fld id="{4A897389-FDC9-4B4F-9058-9FB9E4529928}" type="slidenum">
              <a:rPr lang="fr-FR" smtClean="0"/>
              <a:pPr/>
              <a:t>32</a:t>
            </a:fld>
            <a:endParaRPr lang="fr-FR" sz="1000"/>
          </a:p>
        </p:txBody>
      </p:sp>
      <p:sp>
        <p:nvSpPr>
          <p:cNvPr id="5" name="Rectangle 4">
            <a:extLst>
              <a:ext uri="{FF2B5EF4-FFF2-40B4-BE49-F238E27FC236}">
                <a16:creationId xmlns:a16="http://schemas.microsoft.com/office/drawing/2014/main" id="{B7F85FA3-9245-3894-1724-B2E98DB63C22}"/>
              </a:ext>
            </a:extLst>
          </p:cNvPr>
          <p:cNvSpPr/>
          <p:nvPr/>
        </p:nvSpPr>
        <p:spPr>
          <a:xfrm>
            <a:off x="5093697" y="2509120"/>
            <a:ext cx="432000" cy="432000"/>
          </a:xfrm>
          <a:prstGeom prst="rect">
            <a:avLst/>
          </a:prstGeom>
          <a:solidFill>
            <a:srgbClr val="488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a:t>I</a:t>
            </a:r>
          </a:p>
        </p:txBody>
      </p:sp>
      <p:pic>
        <p:nvPicPr>
          <p:cNvPr id="6" name="Image 5">
            <a:extLst>
              <a:ext uri="{FF2B5EF4-FFF2-40B4-BE49-F238E27FC236}">
                <a16:creationId xmlns:a16="http://schemas.microsoft.com/office/drawing/2014/main" id="{AF6BC581-75AF-1ED3-49B2-E1766D1B8B7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4937" y="1386622"/>
            <a:ext cx="4343410" cy="4705476"/>
          </a:xfrm>
          <a:prstGeom prst="rect">
            <a:avLst/>
          </a:prstGeom>
          <a:ln>
            <a:solidFill>
              <a:schemeClr val="bg1">
                <a:lumMod val="75000"/>
              </a:schemeClr>
            </a:solidFill>
          </a:ln>
        </p:spPr>
      </p:pic>
      <p:sp>
        <p:nvSpPr>
          <p:cNvPr id="9" name="Titre 12">
            <a:extLst>
              <a:ext uri="{FF2B5EF4-FFF2-40B4-BE49-F238E27FC236}">
                <a16:creationId xmlns:a16="http://schemas.microsoft.com/office/drawing/2014/main" id="{7DF598CC-F0B9-1748-BA48-CFC20D8231E5}"/>
              </a:ext>
            </a:extLst>
          </p:cNvPr>
          <p:cNvSpPr txBox="1">
            <a:spLocks/>
          </p:cNvSpPr>
          <p:nvPr/>
        </p:nvSpPr>
        <p:spPr>
          <a:xfrm>
            <a:off x="6259074" y="1386622"/>
            <a:ext cx="4397444" cy="442643"/>
          </a:xfrm>
          <a:prstGeom prst="rect">
            <a:avLst/>
          </a:prstGeom>
          <a:solidFill>
            <a:srgbClr val="7D7D7D">
              <a:lumMod val="75000"/>
            </a:srgbClr>
          </a:solidFill>
        </p:spPr>
        <p:txBody>
          <a:bodyPr vert="horz"/>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fr-FR" sz="3200" b="0" i="0" u="none" strike="noStrike" kern="1200" cap="none" spc="0" normalizeH="0" baseline="0" noProof="0">
                <a:ln>
                  <a:noFill/>
                </a:ln>
                <a:solidFill>
                  <a:srgbClr val="FFFFFF"/>
                </a:solidFill>
                <a:effectLst/>
                <a:uLnTx/>
                <a:uFillTx/>
                <a:latin typeface="Georgia"/>
                <a:ea typeface="+mj-ea"/>
                <a:cs typeface="+mj-cs"/>
              </a:rPr>
              <a:t>Agenda du webinaire</a:t>
            </a:r>
          </a:p>
        </p:txBody>
      </p:sp>
      <p:sp>
        <p:nvSpPr>
          <p:cNvPr id="10" name="Rectangle 9">
            <a:extLst>
              <a:ext uri="{FF2B5EF4-FFF2-40B4-BE49-F238E27FC236}">
                <a16:creationId xmlns:a16="http://schemas.microsoft.com/office/drawing/2014/main" id="{46B5D2DD-66A5-3128-5474-408CB1EC3102}"/>
              </a:ext>
            </a:extLst>
          </p:cNvPr>
          <p:cNvSpPr/>
          <p:nvPr/>
        </p:nvSpPr>
        <p:spPr>
          <a:xfrm>
            <a:off x="5093697" y="3151596"/>
            <a:ext cx="432000" cy="432000"/>
          </a:xfrm>
          <a:prstGeom prst="rect">
            <a:avLst/>
          </a:prstGeom>
          <a:solidFill>
            <a:srgbClr val="488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a:t>II</a:t>
            </a:r>
          </a:p>
        </p:txBody>
      </p:sp>
      <p:sp>
        <p:nvSpPr>
          <p:cNvPr id="11" name="Rectangle 10">
            <a:extLst>
              <a:ext uri="{FF2B5EF4-FFF2-40B4-BE49-F238E27FC236}">
                <a16:creationId xmlns:a16="http://schemas.microsoft.com/office/drawing/2014/main" id="{22F16AE7-F697-7872-BEEE-79DDCF17B7C1}"/>
              </a:ext>
            </a:extLst>
          </p:cNvPr>
          <p:cNvSpPr/>
          <p:nvPr/>
        </p:nvSpPr>
        <p:spPr>
          <a:xfrm>
            <a:off x="5093697" y="3813971"/>
            <a:ext cx="432000" cy="432000"/>
          </a:xfrm>
          <a:prstGeom prst="rect">
            <a:avLst/>
          </a:prstGeom>
          <a:solidFill>
            <a:srgbClr val="488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III</a:t>
            </a:r>
          </a:p>
        </p:txBody>
      </p:sp>
      <p:sp>
        <p:nvSpPr>
          <p:cNvPr id="12" name="Rectangle 11">
            <a:extLst>
              <a:ext uri="{FF2B5EF4-FFF2-40B4-BE49-F238E27FC236}">
                <a16:creationId xmlns:a16="http://schemas.microsoft.com/office/drawing/2014/main" id="{22F16AE7-F697-7872-BEEE-79DDCF17B7C1}"/>
              </a:ext>
            </a:extLst>
          </p:cNvPr>
          <p:cNvSpPr/>
          <p:nvPr/>
        </p:nvSpPr>
        <p:spPr>
          <a:xfrm>
            <a:off x="5085548" y="4476346"/>
            <a:ext cx="432000" cy="432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IV</a:t>
            </a:r>
            <a:endParaRPr lang="fr-FR" sz="2000" b="1" dirty="0"/>
          </a:p>
        </p:txBody>
      </p:sp>
    </p:spTree>
    <p:extLst>
      <p:ext uri="{BB962C8B-B14F-4D97-AF65-F5344CB8AC3E}">
        <p14:creationId xmlns:p14="http://schemas.microsoft.com/office/powerpoint/2010/main" val="604110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2">
            <a:extLst>
              <a:ext uri="{FF2B5EF4-FFF2-40B4-BE49-F238E27FC236}">
                <a16:creationId xmlns:a16="http://schemas.microsoft.com/office/drawing/2014/main" id="{431AD7F7-B59E-47A1-FEB3-546FA36262CB}"/>
              </a:ext>
            </a:extLst>
          </p:cNvPr>
          <p:cNvSpPr txBox="1">
            <a:spLocks/>
          </p:cNvSpPr>
          <p:nvPr/>
        </p:nvSpPr>
        <p:spPr>
          <a:xfrm>
            <a:off x="5085548" y="2451970"/>
            <a:ext cx="6694076" cy="3102796"/>
          </a:xfrm>
          <a:prstGeom prst="rect">
            <a:avLst/>
          </a:prstGeom>
        </p:spPr>
        <p:txBody>
          <a:bodyPr vert="horz" lIns="91440" tIns="45720" rIns="91440" bIns="45720" numCol="1" rtlCol="0" anchor="t">
            <a:normAutofit/>
          </a:bodyPr>
          <a:lstStyle>
            <a:defPPr>
              <a:defRPr lang="fr-FR"/>
            </a:defPPr>
            <a:lvl1pPr marL="0" algn="ctr" defTabSz="914400" rtl="0" eaLnBrk="1" latinLnBrk="0" hangingPunct="1">
              <a:defRPr sz="1000"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2200" b="1" dirty="0" smtClean="0">
                <a:solidFill>
                  <a:schemeClr val="tx1"/>
                </a:solidFill>
                <a:cs typeface="Arial"/>
              </a:rPr>
              <a:t>	Le </a:t>
            </a:r>
            <a:r>
              <a:rPr lang="fr-FR" sz="2200" b="1" dirty="0">
                <a:solidFill>
                  <a:schemeClr val="tx1"/>
                </a:solidFill>
                <a:cs typeface="Arial"/>
              </a:rPr>
              <a:t>programme CaRE</a:t>
            </a:r>
          </a:p>
          <a:p>
            <a:pPr algn="just"/>
            <a:endParaRPr lang="fr-FR" sz="2200" b="1" dirty="0" smtClean="0">
              <a:solidFill>
                <a:schemeClr val="tx1"/>
              </a:solidFill>
              <a:cs typeface="Arial"/>
            </a:endParaRPr>
          </a:p>
          <a:p>
            <a:pPr algn="just"/>
            <a:r>
              <a:rPr lang="fr-FR" sz="2200" b="1" dirty="0">
                <a:solidFill>
                  <a:schemeClr val="tx1"/>
                </a:solidFill>
                <a:cs typeface="Arial"/>
              </a:rPr>
              <a:t>	</a:t>
            </a:r>
            <a:r>
              <a:rPr lang="fr-FR" sz="2200" b="1" dirty="0" smtClean="0">
                <a:solidFill>
                  <a:schemeClr val="tx1"/>
                </a:solidFill>
                <a:cs typeface="Arial"/>
              </a:rPr>
              <a:t>Avancement </a:t>
            </a:r>
            <a:r>
              <a:rPr lang="fr-FR" sz="2200" b="1" dirty="0">
                <a:solidFill>
                  <a:schemeClr val="tx1"/>
                </a:solidFill>
                <a:cs typeface="Arial"/>
              </a:rPr>
              <a:t>des quatre axes</a:t>
            </a:r>
          </a:p>
          <a:p>
            <a:pPr algn="just"/>
            <a:endParaRPr lang="fr-FR" sz="2200" b="1" dirty="0" smtClean="0">
              <a:solidFill>
                <a:schemeClr val="tx1"/>
              </a:solidFill>
              <a:cs typeface="Arial"/>
            </a:endParaRPr>
          </a:p>
          <a:p>
            <a:pPr algn="just"/>
            <a:r>
              <a:rPr lang="fr-FR" sz="2200" b="1" dirty="0" smtClean="0">
                <a:solidFill>
                  <a:schemeClr val="tx1"/>
                </a:solidFill>
                <a:cs typeface="Arial"/>
              </a:rPr>
              <a:t>	Focus sur l’axe 4</a:t>
            </a:r>
            <a:endParaRPr lang="fr-FR" sz="2200" b="1" dirty="0">
              <a:solidFill>
                <a:schemeClr val="tx1"/>
              </a:solidFill>
              <a:cs typeface="Arial"/>
            </a:endParaRPr>
          </a:p>
          <a:p>
            <a:pPr algn="just"/>
            <a:endParaRPr lang="fr-FR" sz="2200" b="1" dirty="0" smtClean="0">
              <a:solidFill>
                <a:schemeClr val="tx1"/>
              </a:solidFill>
              <a:cs typeface="Arial"/>
            </a:endParaRPr>
          </a:p>
          <a:p>
            <a:pPr algn="just"/>
            <a:r>
              <a:rPr lang="fr-FR" sz="2200" b="1" dirty="0">
                <a:solidFill>
                  <a:schemeClr val="tx1"/>
                </a:solidFill>
                <a:cs typeface="Arial"/>
              </a:rPr>
              <a:t>	</a:t>
            </a:r>
            <a:r>
              <a:rPr lang="fr-FR" sz="2200" b="1" dirty="0" smtClean="0">
                <a:solidFill>
                  <a:schemeClr val="tx1"/>
                </a:solidFill>
                <a:cs typeface="Arial"/>
              </a:rPr>
              <a:t>Questions / réponses</a:t>
            </a:r>
            <a:endParaRPr lang="fr-FR" sz="2200" b="1" dirty="0">
              <a:solidFill>
                <a:schemeClr val="tx1"/>
              </a:solidFill>
              <a:cs typeface="Arial"/>
            </a:endParaRPr>
          </a:p>
          <a:p>
            <a:pPr marL="457200" indent="-457200" algn="just">
              <a:buFont typeface="+mj-lt"/>
              <a:buAutoNum type="romanUcPeriod"/>
            </a:pPr>
            <a:endParaRPr lang="fr-FR" sz="2200" b="1" dirty="0">
              <a:solidFill>
                <a:schemeClr val="tx1"/>
              </a:solidFill>
              <a:cs typeface="Arial"/>
            </a:endParaRPr>
          </a:p>
        </p:txBody>
      </p:sp>
      <p:sp>
        <p:nvSpPr>
          <p:cNvPr id="2" name="Espace réservé de la date 1">
            <a:extLst>
              <a:ext uri="{FF2B5EF4-FFF2-40B4-BE49-F238E27FC236}">
                <a16:creationId xmlns:a16="http://schemas.microsoft.com/office/drawing/2014/main" id="{A8B1EC8F-15F8-6BC1-50FC-228581CEFEF9}"/>
              </a:ext>
            </a:extLst>
          </p:cNvPr>
          <p:cNvSpPr>
            <a:spLocks noGrp="1"/>
          </p:cNvSpPr>
          <p:nvPr>
            <p:ph type="dt" sz="half" idx="10"/>
          </p:nvPr>
        </p:nvSpPr>
        <p:spPr/>
        <p:txBody>
          <a:bodyPr/>
          <a:lstStyle/>
          <a:p>
            <a:r>
              <a:rPr lang="fr-FR" dirty="0" smtClean="0"/>
              <a:t>29/02/2024</a:t>
            </a:r>
            <a:endParaRPr lang="fr-FR" dirty="0"/>
          </a:p>
        </p:txBody>
      </p:sp>
      <p:sp>
        <p:nvSpPr>
          <p:cNvPr id="3" name="Espace réservé du pied de page 2">
            <a:extLst>
              <a:ext uri="{FF2B5EF4-FFF2-40B4-BE49-F238E27FC236}">
                <a16:creationId xmlns:a16="http://schemas.microsoft.com/office/drawing/2014/main" id="{10AE868C-9264-D5A0-C6FC-2091AAE185A4}"/>
              </a:ext>
            </a:extLst>
          </p:cNvPr>
          <p:cNvSpPr>
            <a:spLocks noGrp="1"/>
          </p:cNvSpPr>
          <p:nvPr>
            <p:ph type="ftr" sz="quarter" idx="14"/>
          </p:nvPr>
        </p:nvSpPr>
        <p:spPr/>
        <p:txBody>
          <a:bodyPr/>
          <a:lstStyle/>
          <a:p>
            <a:r>
              <a:rPr lang="fr-FR" dirty="0"/>
              <a:t>Présentation CaRE Guyane</a:t>
            </a:r>
          </a:p>
        </p:txBody>
      </p:sp>
      <p:sp>
        <p:nvSpPr>
          <p:cNvPr id="4" name="Espace réservé du numéro de diapositive 3">
            <a:extLst>
              <a:ext uri="{FF2B5EF4-FFF2-40B4-BE49-F238E27FC236}">
                <a16:creationId xmlns:a16="http://schemas.microsoft.com/office/drawing/2014/main" id="{584125FA-824E-5938-C3DE-0A42D37DB92D}"/>
              </a:ext>
            </a:extLst>
          </p:cNvPr>
          <p:cNvSpPr>
            <a:spLocks noGrp="1"/>
          </p:cNvSpPr>
          <p:nvPr>
            <p:ph type="sldNum" sz="quarter" idx="12"/>
          </p:nvPr>
        </p:nvSpPr>
        <p:spPr/>
        <p:txBody>
          <a:bodyPr/>
          <a:lstStyle/>
          <a:p>
            <a:fld id="{4A897389-FDC9-4B4F-9058-9FB9E4529928}" type="slidenum">
              <a:rPr lang="fr-FR" smtClean="0"/>
              <a:pPr/>
              <a:t>4</a:t>
            </a:fld>
            <a:endParaRPr lang="fr-FR" sz="1000"/>
          </a:p>
        </p:txBody>
      </p:sp>
      <p:sp>
        <p:nvSpPr>
          <p:cNvPr id="5" name="Rectangle 4">
            <a:extLst>
              <a:ext uri="{FF2B5EF4-FFF2-40B4-BE49-F238E27FC236}">
                <a16:creationId xmlns:a16="http://schemas.microsoft.com/office/drawing/2014/main" id="{B7F85FA3-9245-3894-1724-B2E98DB63C22}"/>
              </a:ext>
            </a:extLst>
          </p:cNvPr>
          <p:cNvSpPr/>
          <p:nvPr/>
        </p:nvSpPr>
        <p:spPr>
          <a:xfrm>
            <a:off x="5093697" y="2509120"/>
            <a:ext cx="432000" cy="432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a:t>I</a:t>
            </a:r>
          </a:p>
        </p:txBody>
      </p:sp>
      <p:pic>
        <p:nvPicPr>
          <p:cNvPr id="6" name="Image 5">
            <a:extLst>
              <a:ext uri="{FF2B5EF4-FFF2-40B4-BE49-F238E27FC236}">
                <a16:creationId xmlns:a16="http://schemas.microsoft.com/office/drawing/2014/main" id="{AF6BC581-75AF-1ED3-49B2-E1766D1B8B7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4937" y="1386622"/>
            <a:ext cx="4343410" cy="4705476"/>
          </a:xfrm>
          <a:prstGeom prst="rect">
            <a:avLst/>
          </a:prstGeom>
          <a:ln>
            <a:solidFill>
              <a:schemeClr val="bg1">
                <a:lumMod val="75000"/>
              </a:schemeClr>
            </a:solidFill>
          </a:ln>
        </p:spPr>
      </p:pic>
      <p:sp>
        <p:nvSpPr>
          <p:cNvPr id="9" name="Titre 12">
            <a:extLst>
              <a:ext uri="{FF2B5EF4-FFF2-40B4-BE49-F238E27FC236}">
                <a16:creationId xmlns:a16="http://schemas.microsoft.com/office/drawing/2014/main" id="{7DF598CC-F0B9-1748-BA48-CFC20D8231E5}"/>
              </a:ext>
            </a:extLst>
          </p:cNvPr>
          <p:cNvSpPr txBox="1">
            <a:spLocks/>
          </p:cNvSpPr>
          <p:nvPr/>
        </p:nvSpPr>
        <p:spPr>
          <a:xfrm>
            <a:off x="6259074" y="1386622"/>
            <a:ext cx="4397444" cy="442643"/>
          </a:xfrm>
          <a:prstGeom prst="rect">
            <a:avLst/>
          </a:prstGeom>
          <a:solidFill>
            <a:srgbClr val="7D7D7D">
              <a:lumMod val="75000"/>
            </a:srgbClr>
          </a:solidFill>
        </p:spPr>
        <p:txBody>
          <a:bodyPr vert="horz"/>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fr-FR" sz="3200" b="0" i="0" u="none" strike="noStrike" kern="1200" cap="none" spc="0" normalizeH="0" baseline="0" noProof="0">
                <a:ln>
                  <a:noFill/>
                </a:ln>
                <a:solidFill>
                  <a:srgbClr val="FFFFFF"/>
                </a:solidFill>
                <a:effectLst/>
                <a:uLnTx/>
                <a:uFillTx/>
                <a:latin typeface="Georgia"/>
                <a:ea typeface="+mj-ea"/>
                <a:cs typeface="+mj-cs"/>
              </a:rPr>
              <a:t>Agenda du webinaire</a:t>
            </a:r>
          </a:p>
        </p:txBody>
      </p:sp>
      <p:sp>
        <p:nvSpPr>
          <p:cNvPr id="10" name="Rectangle 9">
            <a:extLst>
              <a:ext uri="{FF2B5EF4-FFF2-40B4-BE49-F238E27FC236}">
                <a16:creationId xmlns:a16="http://schemas.microsoft.com/office/drawing/2014/main" id="{46B5D2DD-66A5-3128-5474-408CB1EC3102}"/>
              </a:ext>
            </a:extLst>
          </p:cNvPr>
          <p:cNvSpPr/>
          <p:nvPr/>
        </p:nvSpPr>
        <p:spPr>
          <a:xfrm>
            <a:off x="5093697" y="3151596"/>
            <a:ext cx="432000" cy="432000"/>
          </a:xfrm>
          <a:prstGeom prst="rect">
            <a:avLst/>
          </a:prstGeom>
          <a:solidFill>
            <a:srgbClr val="488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a:t>II</a:t>
            </a:r>
          </a:p>
        </p:txBody>
      </p:sp>
      <p:sp>
        <p:nvSpPr>
          <p:cNvPr id="11" name="Rectangle 10">
            <a:extLst>
              <a:ext uri="{FF2B5EF4-FFF2-40B4-BE49-F238E27FC236}">
                <a16:creationId xmlns:a16="http://schemas.microsoft.com/office/drawing/2014/main" id="{22F16AE7-F697-7872-BEEE-79DDCF17B7C1}"/>
              </a:ext>
            </a:extLst>
          </p:cNvPr>
          <p:cNvSpPr/>
          <p:nvPr/>
        </p:nvSpPr>
        <p:spPr>
          <a:xfrm>
            <a:off x="5093697" y="3813971"/>
            <a:ext cx="432000" cy="432000"/>
          </a:xfrm>
          <a:prstGeom prst="rect">
            <a:avLst/>
          </a:prstGeom>
          <a:solidFill>
            <a:srgbClr val="488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III</a:t>
            </a:r>
          </a:p>
        </p:txBody>
      </p:sp>
      <p:sp>
        <p:nvSpPr>
          <p:cNvPr id="12" name="Rectangle 11">
            <a:extLst>
              <a:ext uri="{FF2B5EF4-FFF2-40B4-BE49-F238E27FC236}">
                <a16:creationId xmlns:a16="http://schemas.microsoft.com/office/drawing/2014/main" id="{22F16AE7-F697-7872-BEEE-79DDCF17B7C1}"/>
              </a:ext>
            </a:extLst>
          </p:cNvPr>
          <p:cNvSpPr/>
          <p:nvPr/>
        </p:nvSpPr>
        <p:spPr>
          <a:xfrm>
            <a:off x="5085548" y="4476346"/>
            <a:ext cx="432000" cy="432000"/>
          </a:xfrm>
          <a:prstGeom prst="rect">
            <a:avLst/>
          </a:prstGeom>
          <a:solidFill>
            <a:srgbClr val="488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IV</a:t>
            </a:r>
            <a:endParaRPr lang="fr-FR" sz="2000" b="1" dirty="0"/>
          </a:p>
        </p:txBody>
      </p:sp>
    </p:spTree>
    <p:extLst>
      <p:ext uri="{BB962C8B-B14F-4D97-AF65-F5344CB8AC3E}">
        <p14:creationId xmlns:p14="http://schemas.microsoft.com/office/powerpoint/2010/main" val="3459645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64" name="Triangle isocèle 63">
            <a:extLst>
              <a:ext uri="{FF2B5EF4-FFF2-40B4-BE49-F238E27FC236}">
                <a16:creationId xmlns:a16="http://schemas.microsoft.com/office/drawing/2014/main" id="{D6410D65-377B-E3B4-6986-BDDA5ACC4175}"/>
              </a:ext>
            </a:extLst>
          </p:cNvPr>
          <p:cNvSpPr/>
          <p:nvPr/>
        </p:nvSpPr>
        <p:spPr>
          <a:xfrm flipH="1" flipV="1">
            <a:off x="5285476" y="2215802"/>
            <a:ext cx="1728000" cy="132784"/>
          </a:xfrm>
          <a:prstGeom prst="triangle">
            <a:avLst/>
          </a:prstGeom>
          <a:solidFill>
            <a:srgbClr val="F7C4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5" name="Google Shape;265;p9"/>
          <p:cNvSpPr txBox="1">
            <a:spLocks noGrp="1"/>
          </p:cNvSpPr>
          <p:nvPr>
            <p:ph type="title"/>
          </p:nvPr>
        </p:nvSpPr>
        <p:spPr>
          <a:xfrm>
            <a:off x="2085128" y="291816"/>
            <a:ext cx="7914132" cy="819611"/>
          </a:xfrm>
          <a:prstGeom prst="rect">
            <a:avLst/>
          </a:prstGeom>
          <a:noFill/>
          <a:ln>
            <a:noFill/>
          </a:ln>
        </p:spPr>
        <p:txBody>
          <a:bodyPr spcFirstLastPara="1" vert="horz" wrap="square" lIns="0" tIns="0" rIns="0" bIns="0" rtlCol="0" anchor="b" anchorCtr="0">
            <a:normAutofit/>
          </a:bodyPr>
          <a:lstStyle/>
          <a:p>
            <a:r>
              <a:rPr lang="fr-FR" sz="2400" b="1" err="1">
                <a:solidFill>
                  <a:srgbClr val="C8176A"/>
                </a:solidFill>
              </a:rPr>
              <a:t>CaRE</a:t>
            </a:r>
            <a:r>
              <a:rPr lang="fr-FR" sz="2400" b="1">
                <a:solidFill>
                  <a:srgbClr val="C8176A"/>
                </a:solidFill>
              </a:rPr>
              <a:t>, un programme ambitieux et inédit</a:t>
            </a:r>
            <a:endParaRPr sz="2400" b="1">
              <a:solidFill>
                <a:srgbClr val="C8176A"/>
              </a:solidFill>
            </a:endParaRPr>
          </a:p>
        </p:txBody>
      </p:sp>
      <p:sp>
        <p:nvSpPr>
          <p:cNvPr id="4" name="Google Shape;299;p20">
            <a:extLst>
              <a:ext uri="{FF2B5EF4-FFF2-40B4-BE49-F238E27FC236}">
                <a16:creationId xmlns:a16="http://schemas.microsoft.com/office/drawing/2014/main" id="{7B952D8E-BD29-B50C-4EAE-D1833FF43A1E}"/>
              </a:ext>
            </a:extLst>
          </p:cNvPr>
          <p:cNvSpPr/>
          <p:nvPr/>
        </p:nvSpPr>
        <p:spPr>
          <a:xfrm rot="16200000">
            <a:off x="1124343" y="1214552"/>
            <a:ext cx="384992" cy="1716380"/>
          </a:xfrm>
          <a:prstGeom prst="round2SameRect">
            <a:avLst>
              <a:gd name="adj1" fmla="val 50000"/>
              <a:gd name="adj2" fmla="val 0"/>
            </a:avLst>
          </a:prstGeom>
          <a:solidFill>
            <a:schemeClr val="bg1">
              <a:lumMod val="5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1" name="Google Shape;301;p20">
            <a:extLst>
              <a:ext uri="{FF2B5EF4-FFF2-40B4-BE49-F238E27FC236}">
                <a16:creationId xmlns:a16="http://schemas.microsoft.com/office/drawing/2014/main" id="{5857E8B6-1C66-5374-E208-F62982704C46}"/>
              </a:ext>
            </a:extLst>
          </p:cNvPr>
          <p:cNvSpPr txBox="1"/>
          <p:nvPr/>
        </p:nvSpPr>
        <p:spPr>
          <a:xfrm>
            <a:off x="1523986" y="1880247"/>
            <a:ext cx="1079075" cy="377400"/>
          </a:xfrm>
          <a:prstGeom prst="rect">
            <a:avLst/>
          </a:prstGeom>
          <a:noFill/>
          <a:ln>
            <a:noFill/>
          </a:ln>
        </p:spPr>
        <p:txBody>
          <a:bodyPr spcFirstLastPara="1" wrap="square" lIns="91425" tIns="91425" rIns="91425" bIns="91425" anchor="ctr" anchorCtr="0">
            <a:noAutofit/>
          </a:bodyPr>
          <a:lstStyle/>
          <a:p>
            <a:pPr lvl="0" algn="ctr">
              <a:buClr>
                <a:srgbClr val="000000"/>
              </a:buClr>
            </a:pPr>
            <a:endParaRPr lang="en" sz="1600" kern="0">
              <a:solidFill>
                <a:srgbClr val="FFFFFF"/>
              </a:solidFill>
              <a:latin typeface="Arial" panose="020B0604020202020204" pitchFamily="34" charset="0"/>
              <a:ea typeface="Fira Sans Extra Condensed Medium"/>
              <a:cs typeface="Arial" panose="020B0604020202020204" pitchFamily="34" charset="0"/>
              <a:sym typeface="Fira Sans Extra Condensed Medium"/>
            </a:endParaRPr>
          </a:p>
        </p:txBody>
      </p:sp>
      <p:cxnSp>
        <p:nvCxnSpPr>
          <p:cNvPr id="13" name="Google Shape;304;p20">
            <a:extLst>
              <a:ext uri="{FF2B5EF4-FFF2-40B4-BE49-F238E27FC236}">
                <a16:creationId xmlns:a16="http://schemas.microsoft.com/office/drawing/2014/main" id="{7DDB3FA9-59D6-84E1-47E8-BE316A097CDA}"/>
              </a:ext>
            </a:extLst>
          </p:cNvPr>
          <p:cNvCxnSpPr>
            <a:cxnSpLocks/>
            <a:stCxn id="23" idx="4"/>
          </p:cNvCxnSpPr>
          <p:nvPr/>
        </p:nvCxnSpPr>
        <p:spPr>
          <a:xfrm>
            <a:off x="1369145" y="1713910"/>
            <a:ext cx="0" cy="163856"/>
          </a:xfrm>
          <a:prstGeom prst="straightConnector1">
            <a:avLst/>
          </a:prstGeom>
          <a:noFill/>
          <a:ln w="19050" cap="flat" cmpd="sng">
            <a:solidFill>
              <a:schemeClr val="bg1">
                <a:lumMod val="65000"/>
              </a:schemeClr>
            </a:solidFill>
            <a:prstDash val="solid"/>
            <a:round/>
            <a:headEnd type="none" w="med" len="med"/>
            <a:tailEnd type="none" w="med" len="med"/>
          </a:ln>
        </p:spPr>
      </p:cxnSp>
      <p:sp>
        <p:nvSpPr>
          <p:cNvPr id="16" name="Google Shape;314;p20">
            <a:extLst>
              <a:ext uri="{FF2B5EF4-FFF2-40B4-BE49-F238E27FC236}">
                <a16:creationId xmlns:a16="http://schemas.microsoft.com/office/drawing/2014/main" id="{41D50340-9732-85E6-5B96-60E9AA9C974F}"/>
              </a:ext>
            </a:extLst>
          </p:cNvPr>
          <p:cNvSpPr txBox="1"/>
          <p:nvPr/>
        </p:nvSpPr>
        <p:spPr>
          <a:xfrm>
            <a:off x="9688882" y="2404193"/>
            <a:ext cx="2151544" cy="653552"/>
          </a:xfrm>
          <a:prstGeom prst="rect">
            <a:avLst/>
          </a:prstGeom>
          <a:noFill/>
          <a:ln>
            <a:noFill/>
          </a:ln>
        </p:spPr>
        <p:txBody>
          <a:bodyPr spcFirstLastPara="1" wrap="square" lIns="91425" tIns="91425" rIns="91425" bIns="91425" anchor="ctr" anchorCtr="0">
            <a:noAutofit/>
          </a:bodyPr>
          <a:lstStyle>
            <a:defPPr>
              <a:defRPr lang="fr-FR"/>
            </a:defPPr>
            <a:lvl1pPr lvl="0" algn="ctr">
              <a:lnSpc>
                <a:spcPct val="80000"/>
              </a:lnSpc>
              <a:defRPr sz="1200">
                <a:latin typeface="Arial" panose="020B0604020202020204" pitchFamily="34" charset="0"/>
                <a:ea typeface="Fira Sans"/>
                <a:cs typeface="Arial" panose="020B0604020202020204" pitchFamily="34" charset="0"/>
              </a:defRPr>
            </a:lvl1pPr>
          </a:lstStyle>
          <a:p>
            <a:pPr>
              <a:lnSpc>
                <a:spcPct val="120000"/>
              </a:lnSpc>
            </a:pPr>
            <a:r>
              <a:rPr lang="fr-FR" b="1">
                <a:highlight>
                  <a:srgbClr val="D5EDFF"/>
                </a:highlight>
                <a:latin typeface="Arial"/>
                <a:cs typeface="Arial"/>
              </a:rPr>
              <a:t>Plan d'action</a:t>
            </a:r>
          </a:p>
          <a:p>
            <a:pPr>
              <a:lnSpc>
                <a:spcPct val="120000"/>
              </a:lnSpc>
            </a:pPr>
            <a:r>
              <a:rPr lang="fr-FR">
                <a:highlight>
                  <a:srgbClr val="D5EDFF"/>
                </a:highlight>
                <a:latin typeface="Arial"/>
                <a:cs typeface="Arial"/>
                <a:hlinkClick r:id="rId3"/>
              </a:rPr>
              <a:t>Cybersécurité</a:t>
            </a:r>
            <a:r>
              <a:rPr lang="fr-FR" sz="1200">
                <a:highlight>
                  <a:srgbClr val="D5EDFF"/>
                </a:highlight>
                <a:latin typeface="Arial"/>
                <a:cs typeface="Arial"/>
                <a:hlinkClick r:id="rId3"/>
              </a:rPr>
              <a:t> accélération et Résilience des Etablissements (CaRE)</a:t>
            </a:r>
            <a:endParaRPr lang="fr-FR" sz="1200" b="1">
              <a:highlight>
                <a:srgbClr val="D5EDFF"/>
              </a:highlight>
              <a:latin typeface="Arial"/>
              <a:cs typeface="Arial"/>
            </a:endParaRPr>
          </a:p>
        </p:txBody>
      </p:sp>
      <p:sp>
        <p:nvSpPr>
          <p:cNvPr id="20" name="Google Shape;315;p20">
            <a:extLst>
              <a:ext uri="{FF2B5EF4-FFF2-40B4-BE49-F238E27FC236}">
                <a16:creationId xmlns:a16="http://schemas.microsoft.com/office/drawing/2014/main" id="{BEBFB527-7526-DFEC-57AC-8CCBAF78091E}"/>
              </a:ext>
            </a:extLst>
          </p:cNvPr>
          <p:cNvSpPr/>
          <p:nvPr/>
        </p:nvSpPr>
        <p:spPr>
          <a:xfrm rot="16200000">
            <a:off x="10578287" y="1118049"/>
            <a:ext cx="377400" cy="1901791"/>
          </a:xfrm>
          <a:prstGeom prst="round2SameRect">
            <a:avLst>
              <a:gd name="adj1" fmla="val 0"/>
              <a:gd name="adj2" fmla="val 50000"/>
            </a:avLst>
          </a:prstGeom>
          <a:solidFill>
            <a:srgbClr val="0070C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21" name="Google Shape;317;p20">
            <a:extLst>
              <a:ext uri="{FF2B5EF4-FFF2-40B4-BE49-F238E27FC236}">
                <a16:creationId xmlns:a16="http://schemas.microsoft.com/office/drawing/2014/main" id="{7B4248A8-3486-7D7D-0218-D1E0EC047AEA}"/>
              </a:ext>
            </a:extLst>
          </p:cNvPr>
          <p:cNvSpPr txBox="1"/>
          <p:nvPr/>
        </p:nvSpPr>
        <p:spPr>
          <a:xfrm>
            <a:off x="9949080" y="1880247"/>
            <a:ext cx="1606800" cy="377400"/>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700" b="0" i="0" u="none" strike="noStrike" kern="0" cap="none" spc="0" normalizeH="0" baseline="0" noProof="0">
              <a:ln>
                <a:noFill/>
              </a:ln>
              <a:solidFill>
                <a:srgbClr val="FFFFFF"/>
              </a:solidFill>
              <a:effectLst/>
              <a:uLnTx/>
              <a:uFillTx/>
              <a:latin typeface="Arial" panose="020B0604020202020204" pitchFamily="34" charset="0"/>
              <a:ea typeface="Fira Sans Extra Condensed Medium"/>
              <a:cs typeface="Arial" panose="020B0604020202020204" pitchFamily="34" charset="0"/>
              <a:sym typeface="Fira Sans Extra Condensed Medium"/>
            </a:endParaRPr>
          </a:p>
        </p:txBody>
      </p:sp>
      <p:cxnSp>
        <p:nvCxnSpPr>
          <p:cNvPr id="22" name="Google Shape;319;p20">
            <a:extLst>
              <a:ext uri="{FF2B5EF4-FFF2-40B4-BE49-F238E27FC236}">
                <a16:creationId xmlns:a16="http://schemas.microsoft.com/office/drawing/2014/main" id="{101F79B1-4093-E337-9062-F6568635C5C3}"/>
              </a:ext>
            </a:extLst>
          </p:cNvPr>
          <p:cNvCxnSpPr>
            <a:cxnSpLocks/>
            <a:stCxn id="39" idx="4"/>
          </p:cNvCxnSpPr>
          <p:nvPr/>
        </p:nvCxnSpPr>
        <p:spPr>
          <a:xfrm flipH="1">
            <a:off x="10773476" y="1713988"/>
            <a:ext cx="1323" cy="166256"/>
          </a:xfrm>
          <a:prstGeom prst="straightConnector1">
            <a:avLst/>
          </a:prstGeom>
          <a:noFill/>
          <a:ln w="19050" cap="flat" cmpd="sng">
            <a:solidFill>
              <a:schemeClr val="bg1">
                <a:lumMod val="65000"/>
              </a:schemeClr>
            </a:solidFill>
            <a:prstDash val="solid"/>
            <a:round/>
            <a:headEnd type="none" w="med" len="med"/>
            <a:tailEnd type="none" w="med" len="med"/>
          </a:ln>
        </p:spPr>
      </p:cxnSp>
      <p:sp>
        <p:nvSpPr>
          <p:cNvPr id="23" name="Google Shape;302;p20">
            <a:extLst>
              <a:ext uri="{FF2B5EF4-FFF2-40B4-BE49-F238E27FC236}">
                <a16:creationId xmlns:a16="http://schemas.microsoft.com/office/drawing/2014/main" id="{CBC2D3C1-9BC2-224A-65D7-D4FBC5266555}"/>
              </a:ext>
            </a:extLst>
          </p:cNvPr>
          <p:cNvSpPr/>
          <p:nvPr/>
        </p:nvSpPr>
        <p:spPr>
          <a:xfrm>
            <a:off x="1135145" y="1245910"/>
            <a:ext cx="468000" cy="468000"/>
          </a:xfrm>
          <a:prstGeom prst="ellipse">
            <a:avLst/>
          </a:prstGeom>
          <a:solidFill>
            <a:schemeClr val="bg1">
              <a:lumMod val="65000"/>
            </a:schemeClr>
          </a:solidFill>
          <a:ln w="19050" cap="flat" cmpd="sng">
            <a:solidFill>
              <a:schemeClr val="bg1">
                <a:lumMod val="6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39" name="Google Shape;318;p20">
            <a:extLst>
              <a:ext uri="{FF2B5EF4-FFF2-40B4-BE49-F238E27FC236}">
                <a16:creationId xmlns:a16="http://schemas.microsoft.com/office/drawing/2014/main" id="{450F574E-A6B4-A2B8-D3AC-244768273C16}"/>
              </a:ext>
            </a:extLst>
          </p:cNvPr>
          <p:cNvSpPr/>
          <p:nvPr/>
        </p:nvSpPr>
        <p:spPr>
          <a:xfrm>
            <a:off x="10540799" y="1245988"/>
            <a:ext cx="468000" cy="468000"/>
          </a:xfrm>
          <a:prstGeom prst="ellipse">
            <a:avLst/>
          </a:prstGeom>
          <a:solidFill>
            <a:srgbClr val="0070C0"/>
          </a:solidFill>
          <a:ln w="19050" cap="flat" cmpd="sng">
            <a:solidFill>
              <a:schemeClr val="bg1">
                <a:lumMod val="6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43" name="Google Shape;307;p20">
            <a:extLst>
              <a:ext uri="{FF2B5EF4-FFF2-40B4-BE49-F238E27FC236}">
                <a16:creationId xmlns:a16="http://schemas.microsoft.com/office/drawing/2014/main" id="{B1F057CC-9C7E-7A02-2F42-EF8233A19D87}"/>
              </a:ext>
            </a:extLst>
          </p:cNvPr>
          <p:cNvSpPr/>
          <p:nvPr/>
        </p:nvSpPr>
        <p:spPr>
          <a:xfrm rot="16200000">
            <a:off x="5805310" y="-1753136"/>
            <a:ext cx="377400" cy="7644162"/>
          </a:xfrm>
          <a:prstGeom prst="round2SameRect">
            <a:avLst>
              <a:gd name="adj1" fmla="val 0"/>
              <a:gd name="adj2" fmla="val 0"/>
            </a:avLst>
          </a:prstGeom>
          <a:solidFill>
            <a:srgbClr val="E523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44" name="Rectangle 43">
            <a:extLst>
              <a:ext uri="{FF2B5EF4-FFF2-40B4-BE49-F238E27FC236}">
                <a16:creationId xmlns:a16="http://schemas.microsoft.com/office/drawing/2014/main" id="{AC7E4815-3732-F6D6-497F-2F83FD59C9ED}"/>
              </a:ext>
            </a:extLst>
          </p:cNvPr>
          <p:cNvSpPr/>
          <p:nvPr/>
        </p:nvSpPr>
        <p:spPr>
          <a:xfrm>
            <a:off x="1042971" y="1904268"/>
            <a:ext cx="639919" cy="338554"/>
          </a:xfrm>
          <a:prstGeom prst="rect">
            <a:avLst/>
          </a:prstGeom>
        </p:spPr>
        <p:txBody>
          <a:bodyPr wrap="none">
            <a:spAutoFit/>
          </a:bodyPr>
          <a:lstStyle/>
          <a:p>
            <a:pPr lvl="0" algn="ctr">
              <a:buClr>
                <a:srgbClr val="000000"/>
              </a:buClr>
            </a:pPr>
            <a:r>
              <a:rPr lang="en" sz="1600" b="1" kern="0">
                <a:solidFill>
                  <a:srgbClr val="FFFFFF"/>
                </a:solidFill>
                <a:latin typeface="Arial" panose="020B0604020202020204" pitchFamily="34" charset="0"/>
                <a:ea typeface="Fira Sans Extra Condensed Medium"/>
                <a:cs typeface="Arial" panose="020B0604020202020204" pitchFamily="34" charset="0"/>
                <a:sym typeface="Fira Sans Extra Condensed Medium"/>
              </a:rPr>
              <a:t>2021</a:t>
            </a:r>
          </a:p>
        </p:txBody>
      </p:sp>
      <p:sp>
        <p:nvSpPr>
          <p:cNvPr id="47" name="Rectangle 46">
            <a:extLst>
              <a:ext uri="{FF2B5EF4-FFF2-40B4-BE49-F238E27FC236}">
                <a16:creationId xmlns:a16="http://schemas.microsoft.com/office/drawing/2014/main" id="{B1ECC3A9-430E-EDA5-6DBF-8E184DF89136}"/>
              </a:ext>
            </a:extLst>
          </p:cNvPr>
          <p:cNvSpPr/>
          <p:nvPr/>
        </p:nvSpPr>
        <p:spPr>
          <a:xfrm>
            <a:off x="9956632" y="1888258"/>
            <a:ext cx="1599248" cy="338554"/>
          </a:xfrm>
          <a:prstGeom prst="rect">
            <a:avLst/>
          </a:prstGeom>
        </p:spPr>
        <p:txBody>
          <a:bodyPr wrap="square">
            <a:spAutoFit/>
          </a:bodyPr>
          <a:lstStyle/>
          <a:p>
            <a:pPr lvl="0" algn="ctr">
              <a:buClr>
                <a:srgbClr val="000000"/>
              </a:buClr>
            </a:pPr>
            <a:r>
              <a:rPr lang="en" sz="1600" b="1" kern="0">
                <a:solidFill>
                  <a:srgbClr val="FFFFFF"/>
                </a:solidFill>
                <a:latin typeface="Arial" panose="020B0604020202020204" pitchFamily="34" charset="0"/>
                <a:cs typeface="Arial" panose="020B0604020202020204" pitchFamily="34" charset="0"/>
                <a:sym typeface="Fira Sans Extra Condensed Medium"/>
              </a:rPr>
              <a:t>Fin 2023</a:t>
            </a:r>
          </a:p>
        </p:txBody>
      </p:sp>
      <p:sp>
        <p:nvSpPr>
          <p:cNvPr id="48" name="Google Shape;298;p20">
            <a:extLst>
              <a:ext uri="{FF2B5EF4-FFF2-40B4-BE49-F238E27FC236}">
                <a16:creationId xmlns:a16="http://schemas.microsoft.com/office/drawing/2014/main" id="{D99EBB38-D0C9-2D2C-408A-D5CA66203BDA}"/>
              </a:ext>
            </a:extLst>
          </p:cNvPr>
          <p:cNvSpPr txBox="1"/>
          <p:nvPr/>
        </p:nvSpPr>
        <p:spPr>
          <a:xfrm>
            <a:off x="2702747" y="1882103"/>
            <a:ext cx="6462301" cy="377400"/>
          </a:xfrm>
          <a:prstGeom prst="rect">
            <a:avLst/>
          </a:prstGeom>
          <a:noFill/>
          <a:ln>
            <a:noFill/>
          </a:ln>
        </p:spPr>
        <p:txBody>
          <a:bodyPr spcFirstLastPara="1" wrap="square" lIns="91425" tIns="91425" rIns="91425" bIns="91425" anchor="ctr" anchorCtr="0">
            <a:noAutofit/>
          </a:bodyPr>
          <a:lstStyle/>
          <a:p>
            <a:pPr algn="ctr">
              <a:buClr>
                <a:srgbClr val="000000"/>
              </a:buClr>
              <a:defRPr/>
            </a:pPr>
            <a:r>
              <a:rPr lang="fr-FR" sz="1600" b="1" kern="0">
                <a:highlight>
                  <a:srgbClr val="F7C4BF"/>
                </a:highlight>
                <a:latin typeface="Arial" panose="020B0604020202020204"/>
                <a:cs typeface="Arial"/>
                <a:sym typeface="Arial"/>
              </a:rPr>
              <a:t>Décembre 2022 : Lancement de la </a:t>
            </a:r>
            <a:r>
              <a:rPr lang="fr-FR" sz="1600" b="1" kern="0" err="1">
                <a:highlight>
                  <a:srgbClr val="F7C4BF"/>
                </a:highlight>
                <a:latin typeface="Arial" panose="020B0604020202020204"/>
                <a:cs typeface="Arial"/>
                <a:sym typeface="Arial"/>
              </a:rPr>
              <a:t>Task</a:t>
            </a:r>
            <a:r>
              <a:rPr lang="fr-FR" sz="1600" b="1" kern="0">
                <a:highlight>
                  <a:srgbClr val="F7C4BF"/>
                </a:highlight>
                <a:latin typeface="Arial" panose="020B0604020202020204"/>
                <a:cs typeface="Arial"/>
                <a:sym typeface="Arial"/>
              </a:rPr>
              <a:t> Force (TF) Cyber</a:t>
            </a:r>
            <a:endParaRPr lang="fr-FR" sz="1600" b="1" kern="0">
              <a:highlight>
                <a:srgbClr val="F7C4BF"/>
              </a:highlight>
              <a:latin typeface="Arial" panose="020B0604020202020204"/>
              <a:cs typeface="Arial"/>
            </a:endParaRPr>
          </a:p>
        </p:txBody>
      </p:sp>
      <p:cxnSp>
        <p:nvCxnSpPr>
          <p:cNvPr id="49" name="Google Shape;312;p20">
            <a:extLst>
              <a:ext uri="{FF2B5EF4-FFF2-40B4-BE49-F238E27FC236}">
                <a16:creationId xmlns:a16="http://schemas.microsoft.com/office/drawing/2014/main" id="{2D0BC067-E318-CE06-16DC-BFF64A8A7A31}"/>
              </a:ext>
            </a:extLst>
          </p:cNvPr>
          <p:cNvCxnSpPr>
            <a:cxnSpLocks/>
          </p:cNvCxnSpPr>
          <p:nvPr/>
        </p:nvCxnSpPr>
        <p:spPr>
          <a:xfrm flipH="1">
            <a:off x="2171928" y="1818069"/>
            <a:ext cx="1266" cy="468000"/>
          </a:xfrm>
          <a:prstGeom prst="straightConnector1">
            <a:avLst/>
          </a:prstGeom>
          <a:noFill/>
          <a:ln w="28575" cap="flat" cmpd="sng">
            <a:solidFill>
              <a:schemeClr val="bg2">
                <a:lumMod val="25000"/>
              </a:schemeClr>
            </a:solidFill>
            <a:prstDash val="solid"/>
            <a:round/>
            <a:headEnd type="none" w="med" len="med"/>
            <a:tailEnd type="none" w="med" len="med"/>
          </a:ln>
        </p:spPr>
      </p:cxnSp>
      <p:cxnSp>
        <p:nvCxnSpPr>
          <p:cNvPr id="50" name="Google Shape;312;p20">
            <a:extLst>
              <a:ext uri="{FF2B5EF4-FFF2-40B4-BE49-F238E27FC236}">
                <a16:creationId xmlns:a16="http://schemas.microsoft.com/office/drawing/2014/main" id="{4F69B5D0-A6EC-AB4B-32F6-9A2563A85570}"/>
              </a:ext>
            </a:extLst>
          </p:cNvPr>
          <p:cNvCxnSpPr>
            <a:cxnSpLocks/>
          </p:cNvCxnSpPr>
          <p:nvPr/>
        </p:nvCxnSpPr>
        <p:spPr>
          <a:xfrm flipH="1">
            <a:off x="9807273" y="1838742"/>
            <a:ext cx="1266" cy="468000"/>
          </a:xfrm>
          <a:prstGeom prst="straightConnector1">
            <a:avLst/>
          </a:prstGeom>
          <a:noFill/>
          <a:ln w="28575" cap="flat" cmpd="sng">
            <a:solidFill>
              <a:schemeClr val="bg2">
                <a:lumMod val="25000"/>
              </a:schemeClr>
            </a:solidFill>
            <a:prstDash val="solid"/>
            <a:round/>
            <a:headEnd type="none" w="med" len="med"/>
            <a:tailEnd type="none" w="med" len="med"/>
          </a:ln>
        </p:spPr>
      </p:cxnSp>
      <p:pic>
        <p:nvPicPr>
          <p:cNvPr id="51" name="Picture 2" descr="Lancement De Fusée Logo Icône Modèle De Conception Illustration  Vectorielle, Clipart De Vaisseau Spatial, Le Logo Dicônes, Icônes De Fusée  PNG et vecteur pour téléchargement gratuit">
            <a:extLst>
              <a:ext uri="{FF2B5EF4-FFF2-40B4-BE49-F238E27FC236}">
                <a16:creationId xmlns:a16="http://schemas.microsoft.com/office/drawing/2014/main" id="{81467C8F-5C26-3835-9BAD-553401F4196D}"/>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0" b="100000" l="0" r="100000">
                        <a14:foregroundMark x1="89610" y1="15854" x2="89610" y2="15854"/>
                        <a14:foregroundMark x1="84416" y1="25610" x2="84416" y2="25610"/>
                        <a14:foregroundMark x1="81818" y1="31707" x2="81818" y2="31707"/>
                        <a14:foregroundMark x1="74026" y1="46341" x2="74026" y2="46341"/>
                        <a14:foregroundMark x1="67532" y1="19512" x2="67532" y2="19512"/>
                        <a14:foregroundMark x1="80519" y1="28049" x2="80519" y2="28049"/>
                        <a14:foregroundMark x1="77922" y1="39024" x2="77922" y2="39024"/>
                        <a14:foregroundMark x1="87013" y1="26829" x2="87013" y2="26829"/>
                        <a14:foregroundMark x1="88312" y1="26829" x2="88312" y2="26829"/>
                        <a14:foregroundMark x1="87013" y1="28049" x2="87013" y2="28049"/>
                        <a14:foregroundMark x1="87013" y1="30488" x2="87013" y2="30488"/>
                        <a14:foregroundMark x1="87013" y1="31707" x2="87013" y2="31707"/>
                        <a14:foregroundMark x1="84416" y1="35366" x2="84416" y2="35366"/>
                        <a14:foregroundMark x1="88312" y1="25610" x2="88312" y2="25610"/>
                        <a14:foregroundMark x1="88312" y1="29268" x2="88312" y2="29268"/>
                        <a14:foregroundMark x1="85714" y1="32927" x2="85714" y2="32927"/>
                        <a14:foregroundMark x1="85714" y1="34146" x2="85714" y2="34146"/>
                        <a14:foregroundMark x1="84416" y1="36585" x2="84416" y2="36585"/>
                      </a14:backgroundRemoval>
                    </a14:imgEffect>
                  </a14:imgLayer>
                </a14:imgProps>
              </a:ext>
              <a:ext uri="{28A0092B-C50C-407E-A947-70E740481C1C}">
                <a14:useLocalDpi xmlns:a14="http://schemas.microsoft.com/office/drawing/2010/main"/>
              </a:ext>
            </a:extLst>
          </a:blip>
          <a:srcRect/>
          <a:stretch/>
        </p:blipFill>
        <p:spPr bwMode="auto">
          <a:xfrm>
            <a:off x="10604132" y="1331174"/>
            <a:ext cx="321044" cy="338804"/>
          </a:xfrm>
          <a:prstGeom prst="rect">
            <a:avLst/>
          </a:prstGeom>
          <a:noFill/>
          <a:extLst>
            <a:ext uri="{909E8E84-426E-40DD-AFC4-6F175D3DCCD1}">
              <a14:hiddenFill xmlns:a14="http://schemas.microsoft.com/office/drawing/2010/main">
                <a:solidFill>
                  <a:srgbClr val="FFFFFF"/>
                </a:solidFill>
              </a14:hiddenFill>
            </a:ext>
          </a:extLst>
        </p:spPr>
      </p:pic>
      <p:sp>
        <p:nvSpPr>
          <p:cNvPr id="90" name="Google Shape;198;p32">
            <a:extLst>
              <a:ext uri="{FF2B5EF4-FFF2-40B4-BE49-F238E27FC236}">
                <a16:creationId xmlns:a16="http://schemas.microsoft.com/office/drawing/2014/main" id="{A778DED2-6EF1-A95F-46AF-5902C9946E87}"/>
              </a:ext>
            </a:extLst>
          </p:cNvPr>
          <p:cNvSpPr txBox="1"/>
          <p:nvPr/>
        </p:nvSpPr>
        <p:spPr>
          <a:xfrm>
            <a:off x="136554" y="2246978"/>
            <a:ext cx="2355125" cy="738633"/>
          </a:xfrm>
          <a:prstGeom prst="rect">
            <a:avLst/>
          </a:prstGeom>
          <a:noFill/>
          <a:ln>
            <a:noFill/>
          </a:ln>
        </p:spPr>
        <p:txBody>
          <a:bodyPr spcFirstLastPara="1" wrap="square" lIns="91425" tIns="91425" rIns="91425" bIns="91425" anchor="t" anchorCtr="0">
            <a:spAutoFit/>
          </a:bodyPr>
          <a:lstStyle/>
          <a:p>
            <a:pPr marL="12700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fr-FR" sz="1200" b="1" i="0" u="none" strike="noStrike" kern="0" cap="none" spc="0" normalizeH="0" baseline="0" noProof="0">
                <a:ln>
                  <a:noFill/>
                </a:ln>
                <a:effectLst/>
                <a:highlight>
                  <a:srgbClr val="C0C0C0"/>
                </a:highlight>
                <a:uLnTx/>
                <a:uFillTx/>
                <a:latin typeface="Arial" panose="020B0604020202020204"/>
                <a:ea typeface="+mn-ea"/>
                <a:cs typeface="Arial"/>
                <a:sym typeface="Arial"/>
              </a:rPr>
              <a:t>Multiplication des cyberattaques </a:t>
            </a:r>
          </a:p>
          <a:p>
            <a:pPr marL="12700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fr-FR" sz="1200" b="1" i="0" u="none" strike="noStrike" kern="0" cap="none" spc="0" normalizeH="0" baseline="0" noProof="0">
                <a:ln>
                  <a:noFill/>
                </a:ln>
                <a:effectLst/>
                <a:highlight>
                  <a:srgbClr val="C0C0C0"/>
                </a:highlight>
                <a:uLnTx/>
                <a:uFillTx/>
                <a:latin typeface="Arial" panose="020B0604020202020204"/>
                <a:ea typeface="+mn-ea"/>
                <a:cs typeface="Arial"/>
                <a:sym typeface="Arial"/>
              </a:rPr>
              <a:t>(CHSF, CHV,…)</a:t>
            </a:r>
          </a:p>
        </p:txBody>
      </p:sp>
      <p:sp>
        <p:nvSpPr>
          <p:cNvPr id="94" name="Rectangle 93">
            <a:extLst>
              <a:ext uri="{FF2B5EF4-FFF2-40B4-BE49-F238E27FC236}">
                <a16:creationId xmlns:a16="http://schemas.microsoft.com/office/drawing/2014/main" id="{9AFDE1FA-BC2D-2983-9C84-70BB0883C2C7}"/>
              </a:ext>
            </a:extLst>
          </p:cNvPr>
          <p:cNvSpPr/>
          <p:nvPr/>
        </p:nvSpPr>
        <p:spPr>
          <a:xfrm>
            <a:off x="3604652" y="4828805"/>
            <a:ext cx="4140000" cy="1620000"/>
          </a:xfrm>
          <a:prstGeom prst="rect">
            <a:avLst/>
          </a:prstGeom>
          <a:solidFill>
            <a:srgbClr val="FDF6F9"/>
          </a:solidFill>
          <a:ln w="3175" cap="flat" cmpd="sng" algn="ctr">
            <a:solidFill>
              <a:schemeClr val="bg1">
                <a:lumMod val="65000"/>
              </a:schemeClr>
            </a:solidFill>
            <a:prstDash val="solid"/>
          </a:ln>
          <a:effectLst/>
        </p:spPr>
        <p:txBody>
          <a:bodyPr rIns="90000" rtlCol="0" anchor="ctr"/>
          <a:lstStyle/>
          <a:p>
            <a:pPr marL="171450" marR="0" lvl="0" indent="-171450" algn="just" defTabSz="914400" rtl="0" eaLnBrk="1" fontAlgn="auto" latinLnBrk="0" hangingPunct="1">
              <a:lnSpc>
                <a:spcPct val="100000"/>
              </a:lnSpc>
              <a:spcBef>
                <a:spcPts val="0"/>
              </a:spcBef>
              <a:spcAft>
                <a:spcPts val="600"/>
              </a:spcAft>
              <a:buClr>
                <a:srgbClr val="E94190"/>
              </a:buClr>
              <a:buSzTx/>
              <a:buFont typeface="Arial" panose="020B0604020202020204" pitchFamily="34" charset="0"/>
              <a:buChar char="•"/>
              <a:tabLst/>
              <a:defRPr/>
            </a:pPr>
            <a:r>
              <a:rPr kumimoji="0" lang="fr-FR" sz="1200" b="0" i="0" u="none" strike="noStrike" kern="0" cap="none" spc="0" normalizeH="0" baseline="0" noProof="0">
                <a:ln>
                  <a:noFill/>
                </a:ln>
                <a:solidFill>
                  <a:srgbClr val="000000"/>
                </a:solidFill>
                <a:effectLst/>
                <a:uLnTx/>
                <a:uFillTx/>
                <a:latin typeface="Arial" panose="020B0604020202020204"/>
                <a:ea typeface="+mn-ea"/>
                <a:cs typeface="Arial"/>
                <a:sym typeface="Arial"/>
              </a:rPr>
              <a:t>Concevoir un </a:t>
            </a:r>
            <a:r>
              <a:rPr kumimoji="0" lang="fr-FR" sz="1200" b="1" i="0" u="none" strike="noStrike" kern="0" cap="none" spc="0" normalizeH="0" baseline="0" noProof="0">
                <a:ln>
                  <a:noFill/>
                </a:ln>
                <a:solidFill>
                  <a:srgbClr val="000000"/>
                </a:solidFill>
                <a:effectLst/>
                <a:uLnTx/>
                <a:uFillTx/>
                <a:latin typeface="Arial" panose="020B0604020202020204"/>
                <a:ea typeface="+mn-ea"/>
                <a:cs typeface="Arial"/>
                <a:sym typeface="Arial"/>
              </a:rPr>
              <a:t>plan massif pluriannuel </a:t>
            </a:r>
            <a:r>
              <a:rPr kumimoji="0" lang="fr-FR" sz="1200" b="0" i="0" u="none" strike="noStrike" kern="0" cap="none" spc="0" normalizeH="0" baseline="0" noProof="0">
                <a:ln>
                  <a:noFill/>
                </a:ln>
                <a:solidFill>
                  <a:srgbClr val="000000"/>
                </a:solidFill>
                <a:effectLst/>
                <a:uLnTx/>
                <a:uFillTx/>
                <a:latin typeface="Arial" panose="020B0604020202020204"/>
                <a:ea typeface="+mn-ea"/>
                <a:cs typeface="Arial"/>
                <a:sym typeface="Arial"/>
              </a:rPr>
              <a:t>sur 2023-2027</a:t>
            </a:r>
          </a:p>
          <a:p>
            <a:pPr marL="171450" marR="0" lvl="0" indent="-171450" algn="just" defTabSz="914400" rtl="0" eaLnBrk="1" fontAlgn="auto" latinLnBrk="0" hangingPunct="1">
              <a:lnSpc>
                <a:spcPct val="100000"/>
              </a:lnSpc>
              <a:spcBef>
                <a:spcPts val="0"/>
              </a:spcBef>
              <a:spcAft>
                <a:spcPts val="600"/>
              </a:spcAft>
              <a:buClr>
                <a:srgbClr val="E94190"/>
              </a:buClr>
              <a:buSzTx/>
              <a:buFont typeface="Arial" panose="020B0604020202020204" pitchFamily="34" charset="0"/>
              <a:buChar char="•"/>
              <a:tabLst/>
              <a:defRPr/>
            </a:pPr>
            <a:r>
              <a:rPr kumimoji="0" lang="fr-FR" sz="1200" b="1" i="0" u="none" strike="noStrike" kern="0" cap="none" spc="0" normalizeH="0" baseline="0" noProof="0">
                <a:ln>
                  <a:noFill/>
                </a:ln>
                <a:solidFill>
                  <a:srgbClr val="000000"/>
                </a:solidFill>
                <a:effectLst/>
                <a:uLnTx/>
                <a:uFillTx/>
                <a:latin typeface="Arial" panose="020B0604020202020204"/>
                <a:ea typeface="+mn-ea"/>
                <a:cs typeface="Arial"/>
                <a:sym typeface="Arial"/>
              </a:rPr>
              <a:t>Engager une grande majorité des ES </a:t>
            </a:r>
            <a:r>
              <a:rPr kumimoji="0" lang="fr-FR" sz="1200" b="0" i="0" u="none" strike="noStrike" kern="0" cap="none" spc="0" normalizeH="0" baseline="0" noProof="0">
                <a:ln>
                  <a:noFill/>
                </a:ln>
                <a:solidFill>
                  <a:srgbClr val="000000"/>
                </a:solidFill>
                <a:effectLst/>
                <a:uLnTx/>
                <a:uFillTx/>
                <a:latin typeface="Arial" panose="020B0604020202020204"/>
                <a:ea typeface="+mn-ea"/>
                <a:cs typeface="Arial"/>
                <a:sym typeface="Arial"/>
              </a:rPr>
              <a:t>sur 2023-2024</a:t>
            </a:r>
          </a:p>
          <a:p>
            <a:pPr marL="171450" marR="0" lvl="0" indent="-171450" algn="just" defTabSz="914400" rtl="0" eaLnBrk="1" fontAlgn="auto" latinLnBrk="0" hangingPunct="1">
              <a:lnSpc>
                <a:spcPct val="100000"/>
              </a:lnSpc>
              <a:spcBef>
                <a:spcPts val="0"/>
              </a:spcBef>
              <a:spcAft>
                <a:spcPts val="600"/>
              </a:spcAft>
              <a:buClr>
                <a:srgbClr val="E94190"/>
              </a:buClr>
              <a:buSzTx/>
              <a:buFont typeface="Arial" panose="020B0604020202020204" pitchFamily="34" charset="0"/>
              <a:buChar char="•"/>
              <a:tabLst/>
              <a:defRPr/>
            </a:pPr>
            <a:r>
              <a:rPr kumimoji="0" lang="fr-FR" sz="1200" b="0" i="0" u="none" strike="noStrike" kern="0" cap="none" spc="0" normalizeH="0" baseline="0" noProof="0">
                <a:ln>
                  <a:noFill/>
                </a:ln>
                <a:solidFill>
                  <a:srgbClr val="000000"/>
                </a:solidFill>
                <a:effectLst/>
                <a:uLnTx/>
                <a:uFillTx/>
                <a:latin typeface="Arial" panose="020B0604020202020204"/>
                <a:ea typeface="+mn-ea"/>
                <a:cs typeface="Arial"/>
                <a:sym typeface="Arial"/>
              </a:rPr>
              <a:t>Obtenir des </a:t>
            </a:r>
            <a:r>
              <a:rPr kumimoji="0" lang="fr-FR" sz="1200" b="1" i="0" u="none" strike="noStrike" kern="0" cap="none" spc="0" normalizeH="0" baseline="0" noProof="0">
                <a:ln>
                  <a:noFill/>
                </a:ln>
                <a:solidFill>
                  <a:srgbClr val="000000"/>
                </a:solidFill>
                <a:effectLst/>
                <a:uLnTx/>
                <a:uFillTx/>
                <a:latin typeface="Arial" panose="020B0604020202020204"/>
                <a:ea typeface="+mn-ea"/>
                <a:cs typeface="Arial"/>
                <a:sym typeface="Arial"/>
              </a:rPr>
              <a:t>résultats concrets </a:t>
            </a:r>
            <a:r>
              <a:rPr kumimoji="0" lang="fr-FR" sz="1200" b="0" i="0" u="none" strike="noStrike" kern="0" cap="none" spc="0" normalizeH="0" baseline="0" noProof="0">
                <a:ln>
                  <a:noFill/>
                </a:ln>
                <a:solidFill>
                  <a:srgbClr val="000000"/>
                </a:solidFill>
                <a:effectLst/>
                <a:uLnTx/>
                <a:uFillTx/>
                <a:latin typeface="Arial" panose="020B0604020202020204"/>
                <a:ea typeface="+mn-ea"/>
                <a:cs typeface="Arial"/>
                <a:sym typeface="Arial"/>
              </a:rPr>
              <a:t>dès maintenant pour la résilience des ES</a:t>
            </a:r>
          </a:p>
          <a:p>
            <a:pPr marL="171450" marR="0" lvl="0" indent="-171450" algn="just" defTabSz="914400" rtl="0" eaLnBrk="1" fontAlgn="auto" latinLnBrk="0" hangingPunct="1">
              <a:lnSpc>
                <a:spcPct val="100000"/>
              </a:lnSpc>
              <a:spcBef>
                <a:spcPts val="0"/>
              </a:spcBef>
              <a:spcAft>
                <a:spcPts val="600"/>
              </a:spcAft>
              <a:buClr>
                <a:srgbClr val="E94190"/>
              </a:buClr>
              <a:buSzTx/>
              <a:buFont typeface="Arial" panose="020B0604020202020204" pitchFamily="34" charset="0"/>
              <a:buChar char="•"/>
              <a:tabLst/>
              <a:defRPr/>
            </a:pPr>
            <a:r>
              <a:rPr kumimoji="0" lang="fr-FR" sz="1200" b="1" i="0" u="none" strike="noStrike" kern="0" cap="none" spc="0" normalizeH="0" baseline="0" noProof="0">
                <a:ln>
                  <a:noFill/>
                </a:ln>
                <a:solidFill>
                  <a:srgbClr val="000000"/>
                </a:solidFill>
                <a:effectLst/>
                <a:uLnTx/>
                <a:uFillTx/>
                <a:latin typeface="Arial" panose="020B0604020202020204"/>
                <a:ea typeface="+mn-ea"/>
                <a:cs typeface="Arial"/>
                <a:sym typeface="Arial"/>
              </a:rPr>
              <a:t>Accompagner l’ensemble des ES </a:t>
            </a:r>
            <a:r>
              <a:rPr kumimoji="0" lang="fr-FR" sz="1200" b="0" i="0" u="none" strike="noStrike" kern="0" cap="none" spc="0" normalizeH="0" baseline="0" noProof="0">
                <a:ln>
                  <a:noFill/>
                </a:ln>
                <a:solidFill>
                  <a:srgbClr val="000000"/>
                </a:solidFill>
                <a:effectLst/>
                <a:uLnTx/>
                <a:uFillTx/>
                <a:latin typeface="Arial" panose="020B0604020202020204"/>
                <a:ea typeface="+mn-ea"/>
                <a:cs typeface="Arial"/>
                <a:sym typeface="Arial"/>
              </a:rPr>
              <a:t>dans leur montée en maturité sur la cybersécurité</a:t>
            </a:r>
          </a:p>
        </p:txBody>
      </p:sp>
      <p:sp>
        <p:nvSpPr>
          <p:cNvPr id="102" name="ZoneTexte 101">
            <a:extLst>
              <a:ext uri="{FF2B5EF4-FFF2-40B4-BE49-F238E27FC236}">
                <a16:creationId xmlns:a16="http://schemas.microsoft.com/office/drawing/2014/main" id="{F356C951-09FC-81B0-61C1-BE78D1C1CE94}"/>
              </a:ext>
            </a:extLst>
          </p:cNvPr>
          <p:cNvSpPr txBox="1"/>
          <p:nvPr/>
        </p:nvSpPr>
        <p:spPr>
          <a:xfrm>
            <a:off x="3551133" y="4627796"/>
            <a:ext cx="5301754" cy="307777"/>
          </a:xfrm>
          <a:prstGeom prst="rect">
            <a:avLst/>
          </a:prstGeom>
          <a:noFill/>
        </p:spPr>
        <p:txBody>
          <a:bodyPr wrap="square">
            <a:spAutoFit/>
          </a:bodyPr>
          <a:lstStyle/>
          <a:p>
            <a:pPr marL="127000" marR="0" lvl="0" indent="0" algn="l" defTabSz="914400" rtl="0" eaLnBrk="1" fontAlgn="auto" latinLnBrk="0" hangingPunct="1">
              <a:lnSpc>
                <a:spcPct val="100000"/>
              </a:lnSpc>
              <a:spcBef>
                <a:spcPts val="0"/>
              </a:spcBef>
              <a:spcAft>
                <a:spcPts val="600"/>
              </a:spcAft>
              <a:buClr>
                <a:srgbClr val="000000"/>
              </a:buClr>
              <a:buSzPts val="1600"/>
              <a:buFont typeface="Arial"/>
              <a:buNone/>
              <a:tabLst/>
              <a:defRPr/>
            </a:pPr>
            <a:r>
              <a:rPr lang="fr-FR" sz="1400" b="1" kern="0">
                <a:solidFill>
                  <a:srgbClr val="FFFFFF"/>
                </a:solidFill>
                <a:highlight>
                  <a:srgbClr val="C8176A"/>
                </a:highlight>
                <a:latin typeface="Arial" panose="020B0604020202020204"/>
                <a:cs typeface="Arial"/>
                <a:sym typeface="Arial"/>
              </a:rPr>
              <a:t>… d</a:t>
            </a:r>
            <a:r>
              <a:rPr kumimoji="0" lang="fr-FR" sz="1400" b="1" i="0" u="none" strike="noStrike" kern="0" cap="none" spc="0" normalizeH="0" baseline="0" noProof="0">
                <a:ln>
                  <a:noFill/>
                </a:ln>
                <a:solidFill>
                  <a:srgbClr val="FFFFFF"/>
                </a:solidFill>
                <a:effectLst/>
                <a:highlight>
                  <a:srgbClr val="C8176A"/>
                </a:highlight>
                <a:uLnTx/>
                <a:uFillTx/>
                <a:latin typeface="Arial" panose="020B0604020202020204"/>
                <a:ea typeface="+mn-ea"/>
                <a:cs typeface="Arial"/>
                <a:sym typeface="Arial"/>
              </a:rPr>
              <a:t>es ambitions … </a:t>
            </a:r>
          </a:p>
        </p:txBody>
      </p:sp>
      <p:sp>
        <p:nvSpPr>
          <p:cNvPr id="103" name="Rectangle : coins arrondis 102">
            <a:extLst>
              <a:ext uri="{FF2B5EF4-FFF2-40B4-BE49-F238E27FC236}">
                <a16:creationId xmlns:a16="http://schemas.microsoft.com/office/drawing/2014/main" id="{67EC183D-C7C9-3F4B-C29A-66FEF3F01EE0}"/>
              </a:ext>
            </a:extLst>
          </p:cNvPr>
          <p:cNvSpPr/>
          <p:nvPr/>
        </p:nvSpPr>
        <p:spPr>
          <a:xfrm>
            <a:off x="7806853" y="4828805"/>
            <a:ext cx="4140000" cy="1620000"/>
          </a:xfrm>
          <a:prstGeom prst="roundRect">
            <a:avLst>
              <a:gd name="adj" fmla="val 1264"/>
            </a:avLst>
          </a:prstGeom>
          <a:solidFill>
            <a:srgbClr val="FDF6F9"/>
          </a:solidFill>
          <a:ln w="3175" cap="flat" cmpd="sng" algn="ctr">
            <a:solidFill>
              <a:schemeClr val="bg1">
                <a:lumMod val="65000"/>
              </a:schemeClr>
            </a:solidFill>
            <a:prstDash val="solid"/>
          </a:ln>
          <a:effectLst/>
        </p:spPr>
        <p:txBody>
          <a:bodyPr lIns="91440" tIns="45720" rIns="90000" bIns="45720" rtlCol="0" anchor="ctr"/>
          <a:lstStyle/>
          <a:p>
            <a:pPr marL="171450" indent="-171450" algn="just">
              <a:spcAft>
                <a:spcPts val="600"/>
              </a:spcAft>
              <a:buClr>
                <a:srgbClr val="E94190"/>
              </a:buClr>
              <a:buFont typeface="Arial" panose="020B0604020202020204" pitchFamily="34" charset="0"/>
              <a:buChar char="•"/>
            </a:pPr>
            <a:r>
              <a:rPr lang="fr-FR" sz="1200" kern="0">
                <a:solidFill>
                  <a:srgbClr val="000000"/>
                </a:solidFill>
                <a:latin typeface="Arial" panose="020B0604020202020204"/>
                <a:cs typeface="Arial"/>
              </a:rPr>
              <a:t>Au total, une </a:t>
            </a:r>
            <a:r>
              <a:rPr lang="fr-FR" sz="1200" b="1" kern="0">
                <a:solidFill>
                  <a:srgbClr val="000000"/>
                </a:solidFill>
                <a:latin typeface="Arial" panose="020B0604020202020204"/>
                <a:cs typeface="Arial"/>
              </a:rPr>
              <a:t>enveloppe de 750M€ </a:t>
            </a:r>
            <a:r>
              <a:rPr lang="fr-FR" sz="1200" kern="0">
                <a:solidFill>
                  <a:srgbClr val="000000"/>
                </a:solidFill>
                <a:latin typeface="Arial" panose="020B0604020202020204"/>
                <a:cs typeface="Arial"/>
              </a:rPr>
              <a:t>envisagée </a:t>
            </a:r>
            <a:r>
              <a:rPr lang="fr-FR" sz="1200" b="1" kern="0">
                <a:solidFill>
                  <a:srgbClr val="000000"/>
                </a:solidFill>
                <a:latin typeface="Arial" panose="020B0604020202020204"/>
                <a:cs typeface="Arial"/>
              </a:rPr>
              <a:t>jusque 2027</a:t>
            </a:r>
          </a:p>
          <a:p>
            <a:pPr marL="171450" indent="-171450" algn="just">
              <a:spcAft>
                <a:spcPts val="600"/>
              </a:spcAft>
              <a:buClr>
                <a:srgbClr val="E94190"/>
              </a:buClr>
              <a:buFont typeface="Arial" panose="020B0604020202020204" pitchFamily="34" charset="0"/>
              <a:buChar char="•"/>
            </a:pPr>
            <a:r>
              <a:rPr lang="fr-FR" sz="1200" b="1" kern="0">
                <a:solidFill>
                  <a:srgbClr val="000000"/>
                </a:solidFill>
                <a:latin typeface="Arial" panose="020B0604020202020204"/>
                <a:cs typeface="Arial"/>
              </a:rPr>
              <a:t>Investissement 2024-2025 : 250M€ déjà fléchée sur les domaines prioritaires</a:t>
            </a:r>
            <a:r>
              <a:rPr lang="fr-FR" sz="1200" kern="0">
                <a:solidFill>
                  <a:srgbClr val="000000"/>
                </a:solidFill>
                <a:latin typeface="Arial" panose="020B0604020202020204"/>
                <a:cs typeface="Arial"/>
              </a:rPr>
              <a:t> (notamment exposition internet, annuaires techniques, et moyens d’identification électronique des professionnels de santé) et sur les offres d’accompagnement régional</a:t>
            </a:r>
          </a:p>
        </p:txBody>
      </p:sp>
      <p:pic>
        <p:nvPicPr>
          <p:cNvPr id="107" name="Picture 6" descr="3 étapes clefs pour réagir face à une cyberattaque">
            <a:extLst>
              <a:ext uri="{FF2B5EF4-FFF2-40B4-BE49-F238E27FC236}">
                <a16:creationId xmlns:a16="http://schemas.microsoft.com/office/drawing/2014/main" id="{99CA9C36-ACCD-1E07-E7D4-3DA398560A43}"/>
              </a:ext>
            </a:extLst>
          </p:cNvPr>
          <p:cNvPicPr>
            <a:picLocks noChangeAspect="1" noChangeArrowheads="1"/>
          </p:cNvPicPr>
          <p:nvPr/>
        </p:nvPicPr>
        <p:blipFill>
          <a:blip r:embed="rId6" cstate="email">
            <a:grayscl/>
            <a:extLst>
              <a:ext uri="{BEBA8EAE-BF5A-486C-A8C5-ECC9F3942E4B}">
                <a14:imgProps xmlns:a14="http://schemas.microsoft.com/office/drawing/2010/main">
                  <a14:imgLayer r:embed="rId7">
                    <a14:imgEffect>
                      <a14:backgroundRemoval t="10000" b="90000" l="10000" r="90000"/>
                    </a14:imgEffect>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1163047" y="1206515"/>
            <a:ext cx="468001" cy="460748"/>
          </a:xfrm>
          <a:prstGeom prst="rect">
            <a:avLst/>
          </a:prstGeom>
          <a:noFill/>
          <a:extLst>
            <a:ext uri="{909E8E84-426E-40DD-AFC4-6F175D3DCCD1}">
              <a14:hiddenFill xmlns:a14="http://schemas.microsoft.com/office/drawing/2010/main">
                <a:solidFill>
                  <a:srgbClr val="FFFFFF"/>
                </a:solidFill>
              </a14:hiddenFill>
            </a:ext>
          </a:extLst>
        </p:spPr>
      </p:pic>
      <p:grpSp>
        <p:nvGrpSpPr>
          <p:cNvPr id="108" name="Graphique 244" descr="Bouclier croix contour">
            <a:extLst>
              <a:ext uri="{FF2B5EF4-FFF2-40B4-BE49-F238E27FC236}">
                <a16:creationId xmlns:a16="http://schemas.microsoft.com/office/drawing/2014/main" id="{F63007F5-823E-0CD8-C9D9-28E093A28155}"/>
              </a:ext>
            </a:extLst>
          </p:cNvPr>
          <p:cNvGrpSpPr/>
          <p:nvPr/>
        </p:nvGrpSpPr>
        <p:grpSpPr>
          <a:xfrm>
            <a:off x="1339736" y="1462318"/>
            <a:ext cx="114622" cy="129749"/>
            <a:chOff x="2916762" y="4025269"/>
            <a:chExt cx="1399524" cy="1673784"/>
          </a:xfrm>
          <a:solidFill>
            <a:schemeClr val="bg2"/>
          </a:solidFill>
        </p:grpSpPr>
        <p:sp>
          <p:nvSpPr>
            <p:cNvPr id="109" name="Forme libre : forme 108">
              <a:extLst>
                <a:ext uri="{FF2B5EF4-FFF2-40B4-BE49-F238E27FC236}">
                  <a16:creationId xmlns:a16="http://schemas.microsoft.com/office/drawing/2014/main" id="{F78D7EBD-D7B5-0397-D4DA-52924C10A160}"/>
                </a:ext>
              </a:extLst>
            </p:cNvPr>
            <p:cNvSpPr/>
            <p:nvPr/>
          </p:nvSpPr>
          <p:spPr>
            <a:xfrm>
              <a:off x="2916762" y="4025269"/>
              <a:ext cx="1399524" cy="1673784"/>
            </a:xfrm>
            <a:custGeom>
              <a:avLst/>
              <a:gdLst>
                <a:gd name="connsiteX0" fmla="*/ 1328251 w 1399524"/>
                <a:gd name="connsiteY0" fmla="*/ 306864 h 1673784"/>
                <a:gd name="connsiteX1" fmla="*/ 758275 w 1399524"/>
                <a:gd name="connsiteY1" fmla="*/ 26808 h 1673784"/>
                <a:gd name="connsiteX2" fmla="*/ 649337 w 1399524"/>
                <a:gd name="connsiteY2" fmla="*/ 18740 h 1673784"/>
                <a:gd name="connsiteX3" fmla="*/ 641269 w 1399524"/>
                <a:gd name="connsiteY3" fmla="*/ 26808 h 1673784"/>
                <a:gd name="connsiteX4" fmla="*/ 71273 w 1399524"/>
                <a:gd name="connsiteY4" fmla="*/ 306596 h 1673784"/>
                <a:gd name="connsiteX5" fmla="*/ 3 w 1399524"/>
                <a:gd name="connsiteY5" fmla="*/ 385733 h 1673784"/>
                <a:gd name="connsiteX6" fmla="*/ 3 w 1399524"/>
                <a:gd name="connsiteY6" fmla="*/ 585128 h 1673784"/>
                <a:gd name="connsiteX7" fmla="*/ 656714 w 1399524"/>
                <a:gd name="connsiteY7" fmla="*/ 1661079 h 1673784"/>
                <a:gd name="connsiteX8" fmla="*/ 742810 w 1399524"/>
                <a:gd name="connsiteY8" fmla="*/ 1661079 h 1673784"/>
                <a:gd name="connsiteX9" fmla="*/ 1399521 w 1399524"/>
                <a:gd name="connsiteY9" fmla="*/ 585334 h 1673784"/>
                <a:gd name="connsiteX10" fmla="*/ 1399521 w 1399524"/>
                <a:gd name="connsiteY10" fmla="*/ 385980 h 1673784"/>
                <a:gd name="connsiteX11" fmla="*/ 1328251 w 1399524"/>
                <a:gd name="connsiteY11" fmla="*/ 306864 h 1673784"/>
                <a:gd name="connsiteX12" fmla="*/ 1358336 w 1399524"/>
                <a:gd name="connsiteY12" fmla="*/ 585396 h 1673784"/>
                <a:gd name="connsiteX13" fmla="*/ 720550 w 1399524"/>
                <a:gd name="connsiteY13" fmla="*/ 1626484 h 1673784"/>
                <a:gd name="connsiteX14" fmla="*/ 678994 w 1399524"/>
                <a:gd name="connsiteY14" fmla="*/ 1626484 h 1673784"/>
                <a:gd name="connsiteX15" fmla="*/ 41187 w 1399524"/>
                <a:gd name="connsiteY15" fmla="*/ 585170 h 1673784"/>
                <a:gd name="connsiteX16" fmla="*/ 41187 w 1399524"/>
                <a:gd name="connsiteY16" fmla="*/ 385774 h 1673784"/>
                <a:gd name="connsiteX17" fmla="*/ 74588 w 1399524"/>
                <a:gd name="connsiteY17" fmla="*/ 347678 h 1673784"/>
                <a:gd name="connsiteX18" fmla="*/ 671767 w 1399524"/>
                <a:gd name="connsiteY18" fmla="*/ 54566 h 1673784"/>
                <a:gd name="connsiteX19" fmla="*/ 699690 w 1399524"/>
                <a:gd name="connsiteY19" fmla="*/ 41222 h 1673784"/>
                <a:gd name="connsiteX20" fmla="*/ 727819 w 1399524"/>
                <a:gd name="connsiteY20" fmla="*/ 54566 h 1673784"/>
                <a:gd name="connsiteX21" fmla="*/ 1324997 w 1399524"/>
                <a:gd name="connsiteY21" fmla="*/ 347884 h 1673784"/>
                <a:gd name="connsiteX22" fmla="*/ 1358419 w 1399524"/>
                <a:gd name="connsiteY22" fmla="*/ 385980 h 1673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9524" h="1673784">
                  <a:moveTo>
                    <a:pt x="1328251" y="306864"/>
                  </a:moveTo>
                  <a:cubicBezTo>
                    <a:pt x="1109614" y="289189"/>
                    <a:pt x="905867" y="189078"/>
                    <a:pt x="758275" y="26808"/>
                  </a:cubicBezTo>
                  <a:cubicBezTo>
                    <a:pt x="730420" y="-5502"/>
                    <a:pt x="681647" y="-9114"/>
                    <a:pt x="649337" y="18740"/>
                  </a:cubicBezTo>
                  <a:cubicBezTo>
                    <a:pt x="646452" y="21227"/>
                    <a:pt x="643755" y="23923"/>
                    <a:pt x="641269" y="26808"/>
                  </a:cubicBezTo>
                  <a:cubicBezTo>
                    <a:pt x="493694" y="189069"/>
                    <a:pt x="289908" y="289099"/>
                    <a:pt x="71273" y="306596"/>
                  </a:cubicBezTo>
                  <a:cubicBezTo>
                    <a:pt x="30599" y="310521"/>
                    <a:pt x="-335" y="344871"/>
                    <a:pt x="3" y="385733"/>
                  </a:cubicBezTo>
                  <a:lnTo>
                    <a:pt x="3" y="585128"/>
                  </a:lnTo>
                  <a:cubicBezTo>
                    <a:pt x="3" y="1018865"/>
                    <a:pt x="275014" y="1415597"/>
                    <a:pt x="656714" y="1661079"/>
                  </a:cubicBezTo>
                  <a:cubicBezTo>
                    <a:pt x="682913" y="1678020"/>
                    <a:pt x="716611" y="1678020"/>
                    <a:pt x="742810" y="1661079"/>
                  </a:cubicBezTo>
                  <a:cubicBezTo>
                    <a:pt x="1124531" y="1415597"/>
                    <a:pt x="1399521" y="1019071"/>
                    <a:pt x="1399521" y="585334"/>
                  </a:cubicBezTo>
                  <a:lnTo>
                    <a:pt x="1399521" y="385980"/>
                  </a:lnTo>
                  <a:cubicBezTo>
                    <a:pt x="1399918" y="345100"/>
                    <a:pt x="1368950" y="310723"/>
                    <a:pt x="1328251" y="306864"/>
                  </a:cubicBezTo>
                  <a:close/>
                  <a:moveTo>
                    <a:pt x="1358336" y="585396"/>
                  </a:moveTo>
                  <a:cubicBezTo>
                    <a:pt x="1358336" y="980460"/>
                    <a:pt x="1119918" y="1369656"/>
                    <a:pt x="720550" y="1626484"/>
                  </a:cubicBezTo>
                  <a:cubicBezTo>
                    <a:pt x="707918" y="1634708"/>
                    <a:pt x="691626" y="1634708"/>
                    <a:pt x="678994" y="1626484"/>
                  </a:cubicBezTo>
                  <a:cubicBezTo>
                    <a:pt x="279626" y="1369635"/>
                    <a:pt x="41187" y="980357"/>
                    <a:pt x="41187" y="585170"/>
                  </a:cubicBezTo>
                  <a:lnTo>
                    <a:pt x="41187" y="385774"/>
                  </a:lnTo>
                  <a:cubicBezTo>
                    <a:pt x="40821" y="366357"/>
                    <a:pt x="55291" y="349852"/>
                    <a:pt x="74588" y="347678"/>
                  </a:cubicBezTo>
                  <a:cubicBezTo>
                    <a:pt x="303697" y="329538"/>
                    <a:pt x="517266" y="224713"/>
                    <a:pt x="671767" y="54566"/>
                  </a:cubicBezTo>
                  <a:cubicBezTo>
                    <a:pt x="678760" y="46359"/>
                    <a:pt x="688912" y="41509"/>
                    <a:pt x="699690" y="41222"/>
                  </a:cubicBezTo>
                  <a:cubicBezTo>
                    <a:pt x="710528" y="41508"/>
                    <a:pt x="720741" y="46353"/>
                    <a:pt x="727819" y="54566"/>
                  </a:cubicBezTo>
                  <a:cubicBezTo>
                    <a:pt x="882352" y="224698"/>
                    <a:pt x="1095889" y="329581"/>
                    <a:pt x="1324997" y="347884"/>
                  </a:cubicBezTo>
                  <a:cubicBezTo>
                    <a:pt x="1344303" y="350050"/>
                    <a:pt x="1358785" y="366557"/>
                    <a:pt x="1358419" y="385980"/>
                  </a:cubicBezTo>
                  <a:close/>
                </a:path>
              </a:pathLst>
            </a:custGeom>
            <a:grpFill/>
            <a:ln w="20538" cap="flat">
              <a:solidFill>
                <a:schemeClr val="tx1"/>
              </a:solidFill>
              <a:prstDash val="solid"/>
              <a:miter/>
            </a:ln>
          </p:spPr>
          <p:txBody>
            <a:bodyPr rtlCol="0" anchor="ctr"/>
            <a:lstStyle/>
            <a:p>
              <a:endParaRPr lang="fr-FR"/>
            </a:p>
          </p:txBody>
        </p:sp>
        <p:sp>
          <p:nvSpPr>
            <p:cNvPr id="110" name="Forme libre : forme 109">
              <a:extLst>
                <a:ext uri="{FF2B5EF4-FFF2-40B4-BE49-F238E27FC236}">
                  <a16:creationId xmlns:a16="http://schemas.microsoft.com/office/drawing/2014/main" id="{1B33CF61-EB7A-4273-900F-05E853B3EE84}"/>
                </a:ext>
              </a:extLst>
            </p:cNvPr>
            <p:cNvSpPr/>
            <p:nvPr/>
          </p:nvSpPr>
          <p:spPr>
            <a:xfrm>
              <a:off x="3081504" y="4226824"/>
              <a:ext cx="1070040" cy="1290296"/>
            </a:xfrm>
            <a:custGeom>
              <a:avLst/>
              <a:gdLst>
                <a:gd name="connsiteX0" fmla="*/ 0 w 1070040"/>
                <a:gd name="connsiteY0" fmla="*/ 259752 h 1290296"/>
                <a:gd name="connsiteX1" fmla="*/ 0 w 1070040"/>
                <a:gd name="connsiteY1" fmla="*/ 383677 h 1290296"/>
                <a:gd name="connsiteX2" fmla="*/ 535031 w 1070040"/>
                <a:gd name="connsiteY2" fmla="*/ 1290296 h 1290296"/>
                <a:gd name="connsiteX3" fmla="*/ 1070040 w 1070040"/>
                <a:gd name="connsiteY3" fmla="*/ 383821 h 1290296"/>
                <a:gd name="connsiteX4" fmla="*/ 1070040 w 1070040"/>
                <a:gd name="connsiteY4" fmla="*/ 259752 h 1290296"/>
                <a:gd name="connsiteX5" fmla="*/ 535010 w 1070040"/>
                <a:gd name="connsiteY5" fmla="*/ 0 h 1290296"/>
                <a:gd name="connsiteX6" fmla="*/ 0 w 1070040"/>
                <a:gd name="connsiteY6" fmla="*/ 259752 h 1290296"/>
                <a:gd name="connsiteX7" fmla="*/ 1028856 w 1070040"/>
                <a:gd name="connsiteY7" fmla="*/ 383883 h 1290296"/>
                <a:gd name="connsiteX8" fmla="*/ 535031 w 1070040"/>
                <a:gd name="connsiteY8" fmla="*/ 1239804 h 1290296"/>
                <a:gd name="connsiteX9" fmla="*/ 41185 w 1070040"/>
                <a:gd name="connsiteY9" fmla="*/ 383615 h 1290296"/>
                <a:gd name="connsiteX10" fmla="*/ 41185 w 1070040"/>
                <a:gd name="connsiteY10" fmla="*/ 294244 h 1290296"/>
                <a:gd name="connsiteX11" fmla="*/ 534989 w 1070040"/>
                <a:gd name="connsiteY11" fmla="*/ 55188 h 1290296"/>
                <a:gd name="connsiteX12" fmla="*/ 1028856 w 1070040"/>
                <a:gd name="connsiteY12" fmla="*/ 294368 h 1290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0040" h="1290296">
                  <a:moveTo>
                    <a:pt x="0" y="259752"/>
                  </a:moveTo>
                  <a:lnTo>
                    <a:pt x="0" y="383677"/>
                  </a:lnTo>
                  <a:cubicBezTo>
                    <a:pt x="0" y="721494"/>
                    <a:pt x="198984" y="1057047"/>
                    <a:pt x="535031" y="1290296"/>
                  </a:cubicBezTo>
                  <a:cubicBezTo>
                    <a:pt x="871057" y="1056923"/>
                    <a:pt x="1070040" y="721494"/>
                    <a:pt x="1070040" y="383821"/>
                  </a:cubicBezTo>
                  <a:lnTo>
                    <a:pt x="1070040" y="259752"/>
                  </a:lnTo>
                  <a:cubicBezTo>
                    <a:pt x="869953" y="227920"/>
                    <a:pt x="683779" y="137534"/>
                    <a:pt x="535010" y="0"/>
                  </a:cubicBezTo>
                  <a:cubicBezTo>
                    <a:pt x="386280" y="137580"/>
                    <a:pt x="200098" y="227972"/>
                    <a:pt x="0" y="259752"/>
                  </a:cubicBezTo>
                  <a:close/>
                  <a:moveTo>
                    <a:pt x="1028856" y="383883"/>
                  </a:moveTo>
                  <a:cubicBezTo>
                    <a:pt x="1028856" y="697504"/>
                    <a:pt x="844801" y="1015636"/>
                    <a:pt x="535031" y="1239804"/>
                  </a:cubicBezTo>
                  <a:cubicBezTo>
                    <a:pt x="225260" y="1015491"/>
                    <a:pt x="41185" y="697381"/>
                    <a:pt x="41185" y="383615"/>
                  </a:cubicBezTo>
                  <a:lnTo>
                    <a:pt x="41185" y="294244"/>
                  </a:lnTo>
                  <a:cubicBezTo>
                    <a:pt x="223862" y="259120"/>
                    <a:pt x="394129" y="176691"/>
                    <a:pt x="534989" y="55188"/>
                  </a:cubicBezTo>
                  <a:cubicBezTo>
                    <a:pt x="675880" y="176703"/>
                    <a:pt x="846160" y="259171"/>
                    <a:pt x="1028856" y="294368"/>
                  </a:cubicBezTo>
                  <a:close/>
                </a:path>
              </a:pathLst>
            </a:custGeom>
            <a:solidFill>
              <a:schemeClr val="tx1"/>
            </a:solidFill>
            <a:ln w="20538" cap="flat">
              <a:solidFill>
                <a:schemeClr val="tx1"/>
              </a:solidFill>
              <a:prstDash val="solid"/>
              <a:miter/>
            </a:ln>
          </p:spPr>
          <p:txBody>
            <a:bodyPr rtlCol="0" anchor="ctr"/>
            <a:lstStyle/>
            <a:p>
              <a:endParaRPr lang="fr-FR"/>
            </a:p>
          </p:txBody>
        </p:sp>
        <p:sp>
          <p:nvSpPr>
            <p:cNvPr id="111" name="Forme libre : forme 110">
              <a:extLst>
                <a:ext uri="{FF2B5EF4-FFF2-40B4-BE49-F238E27FC236}">
                  <a16:creationId xmlns:a16="http://schemas.microsoft.com/office/drawing/2014/main" id="{171F9FDD-30AA-656F-7311-419DEFE2E46F}"/>
                </a:ext>
              </a:extLst>
            </p:cNvPr>
            <p:cNvSpPr/>
            <p:nvPr/>
          </p:nvSpPr>
          <p:spPr>
            <a:xfrm>
              <a:off x="3395806" y="4628521"/>
              <a:ext cx="440963" cy="440964"/>
            </a:xfrm>
            <a:custGeom>
              <a:avLst/>
              <a:gdLst>
                <a:gd name="connsiteX0" fmla="*/ 29118 w 440964"/>
                <a:gd name="connsiteY0" fmla="*/ 0 h 440964"/>
                <a:gd name="connsiteX1" fmla="*/ 0 w 440964"/>
                <a:gd name="connsiteY1" fmla="*/ 29118 h 440964"/>
                <a:gd name="connsiteX2" fmla="*/ 191365 w 440964"/>
                <a:gd name="connsiteY2" fmla="*/ 220482 h 440964"/>
                <a:gd name="connsiteX3" fmla="*/ 0 w 440964"/>
                <a:gd name="connsiteY3" fmla="*/ 411847 h 440964"/>
                <a:gd name="connsiteX4" fmla="*/ 29118 w 440964"/>
                <a:gd name="connsiteY4" fmla="*/ 440965 h 440964"/>
                <a:gd name="connsiteX5" fmla="*/ 220482 w 440964"/>
                <a:gd name="connsiteY5" fmla="*/ 249600 h 440964"/>
                <a:gd name="connsiteX6" fmla="*/ 411847 w 440964"/>
                <a:gd name="connsiteY6" fmla="*/ 440965 h 440964"/>
                <a:gd name="connsiteX7" fmla="*/ 440965 w 440964"/>
                <a:gd name="connsiteY7" fmla="*/ 411847 h 440964"/>
                <a:gd name="connsiteX8" fmla="*/ 249600 w 440964"/>
                <a:gd name="connsiteY8" fmla="*/ 220482 h 440964"/>
                <a:gd name="connsiteX9" fmla="*/ 440965 w 440964"/>
                <a:gd name="connsiteY9" fmla="*/ 29118 h 440964"/>
                <a:gd name="connsiteX10" fmla="*/ 411847 w 440964"/>
                <a:gd name="connsiteY10" fmla="*/ 0 h 440964"/>
                <a:gd name="connsiteX11" fmla="*/ 220482 w 440964"/>
                <a:gd name="connsiteY11" fmla="*/ 191365 h 440964"/>
                <a:gd name="connsiteX12" fmla="*/ 29118 w 440964"/>
                <a:gd name="connsiteY12" fmla="*/ 0 h 44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0964" h="440964">
                  <a:moveTo>
                    <a:pt x="29118" y="0"/>
                  </a:moveTo>
                  <a:lnTo>
                    <a:pt x="0" y="29118"/>
                  </a:lnTo>
                  <a:lnTo>
                    <a:pt x="191365" y="220482"/>
                  </a:lnTo>
                  <a:lnTo>
                    <a:pt x="0" y="411847"/>
                  </a:lnTo>
                  <a:lnTo>
                    <a:pt x="29118" y="440965"/>
                  </a:lnTo>
                  <a:lnTo>
                    <a:pt x="220482" y="249600"/>
                  </a:lnTo>
                  <a:lnTo>
                    <a:pt x="411847" y="440965"/>
                  </a:lnTo>
                  <a:lnTo>
                    <a:pt x="440965" y="411847"/>
                  </a:lnTo>
                  <a:lnTo>
                    <a:pt x="249600" y="220482"/>
                  </a:lnTo>
                  <a:lnTo>
                    <a:pt x="440965" y="29118"/>
                  </a:lnTo>
                  <a:lnTo>
                    <a:pt x="411847" y="0"/>
                  </a:lnTo>
                  <a:lnTo>
                    <a:pt x="220482" y="191365"/>
                  </a:lnTo>
                  <a:lnTo>
                    <a:pt x="29118" y="0"/>
                  </a:lnTo>
                  <a:close/>
                </a:path>
              </a:pathLst>
            </a:custGeom>
            <a:solidFill>
              <a:schemeClr val="tx1"/>
            </a:solidFill>
            <a:ln w="20538" cap="flat">
              <a:solidFill>
                <a:schemeClr val="tx1"/>
              </a:solidFill>
              <a:prstDash val="solid"/>
              <a:miter/>
            </a:ln>
          </p:spPr>
          <p:txBody>
            <a:bodyPr rtlCol="0" anchor="ctr"/>
            <a:lstStyle/>
            <a:p>
              <a:endParaRPr lang="fr-FR"/>
            </a:p>
          </p:txBody>
        </p:sp>
      </p:grpSp>
      <p:cxnSp>
        <p:nvCxnSpPr>
          <p:cNvPr id="112" name="Google Shape;319;p20">
            <a:extLst>
              <a:ext uri="{FF2B5EF4-FFF2-40B4-BE49-F238E27FC236}">
                <a16:creationId xmlns:a16="http://schemas.microsoft.com/office/drawing/2014/main" id="{32032248-BC42-DD41-C2C7-6D032A5D6F1D}"/>
              </a:ext>
            </a:extLst>
          </p:cNvPr>
          <p:cNvCxnSpPr>
            <a:cxnSpLocks/>
            <a:stCxn id="114" idx="4"/>
          </p:cNvCxnSpPr>
          <p:nvPr/>
        </p:nvCxnSpPr>
        <p:spPr>
          <a:xfrm flipH="1">
            <a:off x="6070893" y="1713988"/>
            <a:ext cx="1323" cy="166256"/>
          </a:xfrm>
          <a:prstGeom prst="straightConnector1">
            <a:avLst/>
          </a:prstGeom>
          <a:noFill/>
          <a:ln w="19050" cap="flat" cmpd="sng">
            <a:solidFill>
              <a:schemeClr val="bg1">
                <a:lumMod val="65000"/>
              </a:schemeClr>
            </a:solidFill>
            <a:prstDash val="solid"/>
            <a:round/>
            <a:headEnd type="none" w="med" len="med"/>
            <a:tailEnd type="none" w="med" len="med"/>
          </a:ln>
        </p:spPr>
      </p:cxnSp>
      <p:sp>
        <p:nvSpPr>
          <p:cNvPr id="114" name="Google Shape;318;p20">
            <a:extLst>
              <a:ext uri="{FF2B5EF4-FFF2-40B4-BE49-F238E27FC236}">
                <a16:creationId xmlns:a16="http://schemas.microsoft.com/office/drawing/2014/main" id="{2407FAC5-7480-DE8C-6A55-5DF47A80F1C2}"/>
              </a:ext>
            </a:extLst>
          </p:cNvPr>
          <p:cNvSpPr/>
          <p:nvPr/>
        </p:nvSpPr>
        <p:spPr>
          <a:xfrm>
            <a:off x="5838216" y="1245988"/>
            <a:ext cx="468000" cy="468000"/>
          </a:xfrm>
          <a:prstGeom prst="ellipse">
            <a:avLst/>
          </a:prstGeom>
          <a:solidFill>
            <a:srgbClr val="E5237F"/>
          </a:solidFill>
          <a:ln w="19050" cap="flat" cmpd="sng">
            <a:solidFill>
              <a:schemeClr val="bg1">
                <a:lumMod val="6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grpSp>
        <p:nvGrpSpPr>
          <p:cNvPr id="105" name="Groupe 104">
            <a:extLst>
              <a:ext uri="{FF2B5EF4-FFF2-40B4-BE49-F238E27FC236}">
                <a16:creationId xmlns:a16="http://schemas.microsoft.com/office/drawing/2014/main" id="{F92637F8-C128-1294-B451-07075D09E74D}"/>
              </a:ext>
            </a:extLst>
          </p:cNvPr>
          <p:cNvGrpSpPr/>
          <p:nvPr/>
        </p:nvGrpSpPr>
        <p:grpSpPr>
          <a:xfrm>
            <a:off x="5911025" y="1279041"/>
            <a:ext cx="296709" cy="377401"/>
            <a:chOff x="7346529" y="1069272"/>
            <a:chExt cx="811324" cy="1354106"/>
          </a:xfrm>
        </p:grpSpPr>
        <p:pic>
          <p:nvPicPr>
            <p:cNvPr id="96" name="Google Shape;1903;p185">
              <a:extLst>
                <a:ext uri="{FF2B5EF4-FFF2-40B4-BE49-F238E27FC236}">
                  <a16:creationId xmlns:a16="http://schemas.microsoft.com/office/drawing/2014/main" id="{48BDA7CD-73C5-20C9-9FBC-50E31A1A6E6F}"/>
                </a:ext>
              </a:extLst>
            </p:cNvPr>
            <p:cNvPicPr preferRelativeResize="0">
              <a:picLocks noChangeAspect="1"/>
            </p:cNvPicPr>
            <p:nvPr/>
          </p:nvPicPr>
          <p:blipFill>
            <a:blip r:embed="rId8" cstate="email">
              <a:alphaModFix/>
              <a:extLst>
                <a:ext uri="{28A0092B-C50C-407E-A947-70E740481C1C}">
                  <a14:useLocalDpi xmlns:a14="http://schemas.microsoft.com/office/drawing/2010/main"/>
                </a:ext>
              </a:extLst>
            </a:blip>
            <a:stretch>
              <a:fillRect/>
            </a:stretch>
          </p:blipFill>
          <p:spPr>
            <a:xfrm>
              <a:off x="7464873" y="1069272"/>
              <a:ext cx="413154" cy="744431"/>
            </a:xfrm>
            <a:prstGeom prst="rect">
              <a:avLst/>
            </a:prstGeom>
            <a:noFill/>
            <a:ln>
              <a:noFill/>
            </a:ln>
          </p:spPr>
        </p:pic>
        <p:pic>
          <p:nvPicPr>
            <p:cNvPr id="97" name="Google Shape;1732;p137">
              <a:extLst>
                <a:ext uri="{FF2B5EF4-FFF2-40B4-BE49-F238E27FC236}">
                  <a16:creationId xmlns:a16="http://schemas.microsoft.com/office/drawing/2014/main" id="{BF234E45-D821-C036-D9C5-D2466165B3CC}"/>
                </a:ext>
              </a:extLst>
            </p:cNvPr>
            <p:cNvPicPr preferRelativeResize="0">
              <a:picLocks noChangeAspect="1"/>
            </p:cNvPicPr>
            <p:nvPr/>
          </p:nvPicPr>
          <p:blipFill>
            <a:blip r:embed="rId9" cstate="email">
              <a:alphaModFix/>
              <a:extLst>
                <a:ext uri="{28A0092B-C50C-407E-A947-70E740481C1C}">
                  <a14:useLocalDpi xmlns:a14="http://schemas.microsoft.com/office/drawing/2010/main"/>
                </a:ext>
              </a:extLst>
            </a:blip>
            <a:stretch>
              <a:fillRect/>
            </a:stretch>
          </p:blipFill>
          <p:spPr>
            <a:xfrm>
              <a:off x="7346529" y="1497928"/>
              <a:ext cx="245871" cy="774909"/>
            </a:xfrm>
            <a:prstGeom prst="rect">
              <a:avLst/>
            </a:prstGeom>
            <a:noFill/>
            <a:ln>
              <a:noFill/>
            </a:ln>
          </p:spPr>
        </p:pic>
        <p:pic>
          <p:nvPicPr>
            <p:cNvPr id="98" name="Google Shape;1904;p185">
              <a:extLst>
                <a:ext uri="{FF2B5EF4-FFF2-40B4-BE49-F238E27FC236}">
                  <a16:creationId xmlns:a16="http://schemas.microsoft.com/office/drawing/2014/main" id="{FC22AD54-5088-1C3D-EFC6-EDE64ACC5942}"/>
                </a:ext>
              </a:extLst>
            </p:cNvPr>
            <p:cNvPicPr preferRelativeResize="0">
              <a:picLocks noChangeAspect="1"/>
            </p:cNvPicPr>
            <p:nvPr/>
          </p:nvPicPr>
          <p:blipFill>
            <a:blip r:embed="rId10" cstate="email">
              <a:alphaModFix/>
              <a:extLst>
                <a:ext uri="{28A0092B-C50C-407E-A947-70E740481C1C}">
                  <a14:useLocalDpi xmlns:a14="http://schemas.microsoft.com/office/drawing/2010/main"/>
                </a:ext>
              </a:extLst>
            </a:blip>
            <a:stretch>
              <a:fillRect/>
            </a:stretch>
          </p:blipFill>
          <p:spPr>
            <a:xfrm>
              <a:off x="7884687" y="1245925"/>
              <a:ext cx="273166" cy="822799"/>
            </a:xfrm>
            <a:prstGeom prst="rect">
              <a:avLst/>
            </a:prstGeom>
            <a:noFill/>
            <a:ln>
              <a:noFill/>
            </a:ln>
          </p:spPr>
        </p:pic>
        <p:pic>
          <p:nvPicPr>
            <p:cNvPr id="100" name="Google Shape;1731;p137">
              <a:extLst>
                <a:ext uri="{FF2B5EF4-FFF2-40B4-BE49-F238E27FC236}">
                  <a16:creationId xmlns:a16="http://schemas.microsoft.com/office/drawing/2014/main" id="{2305D0F7-403E-50CA-37B9-919BEB76D33D}"/>
                </a:ext>
              </a:extLst>
            </p:cNvPr>
            <p:cNvPicPr preferRelativeResize="0">
              <a:picLocks noChangeAspect="1"/>
            </p:cNvPicPr>
            <p:nvPr/>
          </p:nvPicPr>
          <p:blipFill>
            <a:blip r:embed="rId11" cstate="email">
              <a:alphaModFix/>
              <a:extLst>
                <a:ext uri="{28A0092B-C50C-407E-A947-70E740481C1C}">
                  <a14:useLocalDpi xmlns:a14="http://schemas.microsoft.com/office/drawing/2010/main"/>
                </a:ext>
              </a:extLst>
            </a:blip>
            <a:stretch>
              <a:fillRect/>
            </a:stretch>
          </p:blipFill>
          <p:spPr>
            <a:xfrm>
              <a:off x="7678205" y="1726867"/>
              <a:ext cx="312341" cy="696511"/>
            </a:xfrm>
            <a:prstGeom prst="rect">
              <a:avLst/>
            </a:prstGeom>
            <a:noFill/>
            <a:ln>
              <a:noFill/>
            </a:ln>
          </p:spPr>
        </p:pic>
      </p:grpSp>
      <p:sp>
        <p:nvSpPr>
          <p:cNvPr id="1025" name="ZoneTexte 1024">
            <a:extLst>
              <a:ext uri="{FF2B5EF4-FFF2-40B4-BE49-F238E27FC236}">
                <a16:creationId xmlns:a16="http://schemas.microsoft.com/office/drawing/2014/main" id="{F643707B-1206-1324-900D-2A2798832521}"/>
              </a:ext>
            </a:extLst>
          </p:cNvPr>
          <p:cNvSpPr txBox="1"/>
          <p:nvPr/>
        </p:nvSpPr>
        <p:spPr>
          <a:xfrm>
            <a:off x="7798170" y="4630052"/>
            <a:ext cx="2328373" cy="338554"/>
          </a:xfrm>
          <a:prstGeom prst="rect">
            <a:avLst/>
          </a:prstGeom>
          <a:noFill/>
        </p:spPr>
        <p:txBody>
          <a:bodyPr wrap="square">
            <a:spAutoFit/>
          </a:bodyPr>
          <a:lstStyle/>
          <a:p>
            <a:pPr marL="127000" marR="0" lvl="0" indent="0" algn="l" defTabSz="914400" rtl="0" eaLnBrk="1" fontAlgn="auto" latinLnBrk="0" hangingPunct="1">
              <a:lnSpc>
                <a:spcPct val="100000"/>
              </a:lnSpc>
              <a:spcBef>
                <a:spcPts val="0"/>
              </a:spcBef>
              <a:spcAft>
                <a:spcPts val="600"/>
              </a:spcAft>
              <a:buClr>
                <a:srgbClr val="000000"/>
              </a:buClr>
              <a:buSzPts val="1600"/>
              <a:buFont typeface="Arial"/>
              <a:buNone/>
              <a:tabLst/>
              <a:defRPr/>
            </a:pPr>
            <a:r>
              <a:rPr lang="fr-FR" sz="1600" b="1" kern="0">
                <a:solidFill>
                  <a:srgbClr val="FFFFFF"/>
                </a:solidFill>
                <a:highlight>
                  <a:srgbClr val="C8176A"/>
                </a:highlight>
                <a:latin typeface="Arial" panose="020B0604020202020204"/>
                <a:cs typeface="Arial"/>
                <a:sym typeface="Arial"/>
              </a:rPr>
              <a:t>… e</a:t>
            </a:r>
            <a:r>
              <a:rPr kumimoji="0" lang="fr-FR" sz="1600" b="1" i="0" u="none" strike="noStrike" kern="0" cap="none" spc="0" normalizeH="0" baseline="0" noProof="0">
                <a:ln>
                  <a:noFill/>
                </a:ln>
                <a:solidFill>
                  <a:srgbClr val="FFFFFF"/>
                </a:solidFill>
                <a:effectLst/>
                <a:highlight>
                  <a:srgbClr val="C8176A"/>
                </a:highlight>
                <a:uLnTx/>
                <a:uFillTx/>
                <a:latin typeface="Arial" panose="020B0604020202020204"/>
                <a:ea typeface="+mn-ea"/>
                <a:cs typeface="Arial"/>
                <a:sym typeface="Arial"/>
              </a:rPr>
              <a:t>t des moyens :</a:t>
            </a:r>
          </a:p>
        </p:txBody>
      </p:sp>
      <p:pic>
        <p:nvPicPr>
          <p:cNvPr id="1262" name="Image 1261">
            <a:extLst>
              <a:ext uri="{FF2B5EF4-FFF2-40B4-BE49-F238E27FC236}">
                <a16:creationId xmlns:a16="http://schemas.microsoft.com/office/drawing/2014/main" id="{B972724C-A2A3-953B-FE0C-05365A094D5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395557" y="4134161"/>
            <a:ext cx="1052369" cy="253910"/>
          </a:xfrm>
          <a:prstGeom prst="rect">
            <a:avLst/>
          </a:prstGeom>
        </p:spPr>
      </p:pic>
      <p:pic>
        <p:nvPicPr>
          <p:cNvPr id="1263" name="Image 1262">
            <a:extLst>
              <a:ext uri="{FF2B5EF4-FFF2-40B4-BE49-F238E27FC236}">
                <a16:creationId xmlns:a16="http://schemas.microsoft.com/office/drawing/2014/main" id="{CCFCE8BD-1905-B4B8-3C71-13E60078E516}"/>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382845" y="4353339"/>
            <a:ext cx="682104" cy="171077"/>
          </a:xfrm>
          <a:prstGeom prst="rect">
            <a:avLst/>
          </a:prstGeom>
        </p:spPr>
      </p:pic>
      <p:pic>
        <p:nvPicPr>
          <p:cNvPr id="1264" name="Image 1263">
            <a:extLst>
              <a:ext uri="{FF2B5EF4-FFF2-40B4-BE49-F238E27FC236}">
                <a16:creationId xmlns:a16="http://schemas.microsoft.com/office/drawing/2014/main" id="{4B72B241-86D0-EF0E-0725-D46BF9C9FD1D}"/>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663069" y="3270295"/>
            <a:ext cx="420866" cy="348342"/>
          </a:xfrm>
          <a:prstGeom prst="rect">
            <a:avLst/>
          </a:prstGeom>
        </p:spPr>
      </p:pic>
      <p:pic>
        <p:nvPicPr>
          <p:cNvPr id="1265" name="Image 1264">
            <a:extLst>
              <a:ext uri="{FF2B5EF4-FFF2-40B4-BE49-F238E27FC236}">
                <a16:creationId xmlns:a16="http://schemas.microsoft.com/office/drawing/2014/main" id="{045CFC6A-4E43-FC44-5771-1ABBE7632B79}"/>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130500" y="3285778"/>
            <a:ext cx="305563" cy="253910"/>
          </a:xfrm>
          <a:prstGeom prst="rect">
            <a:avLst/>
          </a:prstGeom>
        </p:spPr>
      </p:pic>
      <p:pic>
        <p:nvPicPr>
          <p:cNvPr id="1266" name="Image 1265">
            <a:extLst>
              <a:ext uri="{FF2B5EF4-FFF2-40B4-BE49-F238E27FC236}">
                <a16:creationId xmlns:a16="http://schemas.microsoft.com/office/drawing/2014/main" id="{13B3932C-E495-2FEE-496C-D6FE9C4EDCC9}"/>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3527571" y="3336402"/>
            <a:ext cx="326595" cy="156726"/>
          </a:xfrm>
          <a:prstGeom prst="rect">
            <a:avLst/>
          </a:prstGeom>
        </p:spPr>
      </p:pic>
      <p:pic>
        <p:nvPicPr>
          <p:cNvPr id="1267" name="Image 1266">
            <a:extLst>
              <a:ext uri="{FF2B5EF4-FFF2-40B4-BE49-F238E27FC236}">
                <a16:creationId xmlns:a16="http://schemas.microsoft.com/office/drawing/2014/main" id="{D230663D-B9CD-9153-D373-4DAF9A598AD9}"/>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3933047" y="3268414"/>
            <a:ext cx="491094" cy="186406"/>
          </a:xfrm>
          <a:prstGeom prst="rect">
            <a:avLst/>
          </a:prstGeom>
        </p:spPr>
      </p:pic>
      <p:sp>
        <p:nvSpPr>
          <p:cNvPr id="1268" name="Rectangle : coins arrondis 1267">
            <a:extLst>
              <a:ext uri="{FF2B5EF4-FFF2-40B4-BE49-F238E27FC236}">
                <a16:creationId xmlns:a16="http://schemas.microsoft.com/office/drawing/2014/main" id="{6FEB5305-6121-15D0-75E7-91BDF7923EF5}"/>
              </a:ext>
            </a:extLst>
          </p:cNvPr>
          <p:cNvSpPr/>
          <p:nvPr/>
        </p:nvSpPr>
        <p:spPr>
          <a:xfrm>
            <a:off x="4008584" y="4080450"/>
            <a:ext cx="2660822" cy="137483"/>
          </a:xfrm>
          <a:prstGeom prst="roundRect">
            <a:avLst/>
          </a:prstGeom>
          <a:noFill/>
          <a:ln>
            <a:noFill/>
          </a:ln>
        </p:spPr>
        <p:txBody>
          <a:bodyPr spcFirstLastPara="1" wrap="square" lIns="91425" tIns="91425" rIns="91425" bIns="91425" anchor="ctr" anchorCtr="0">
            <a:noAutofit/>
          </a:bodyPr>
          <a:lstStyle/>
          <a:p>
            <a:pPr marL="127000" algn="r">
              <a:spcAft>
                <a:spcPts val="600"/>
              </a:spcAft>
              <a:buClr>
                <a:srgbClr val="000000"/>
              </a:buClr>
              <a:buSzPts val="1600"/>
            </a:pPr>
            <a:r>
              <a:rPr lang="fr-FR" sz="1400" b="1" kern="0">
                <a:solidFill>
                  <a:srgbClr val="FFFFFF"/>
                </a:solidFill>
                <a:highlight>
                  <a:srgbClr val="C8176A"/>
                </a:highlight>
                <a:latin typeface="Arial" panose="020B0604020202020204"/>
                <a:cs typeface="Arial"/>
                <a:sym typeface="Arial"/>
              </a:rPr>
              <a:t>Une coordination par la DNS et l’ANS</a:t>
            </a:r>
          </a:p>
        </p:txBody>
      </p:sp>
      <p:sp>
        <p:nvSpPr>
          <p:cNvPr id="1269" name="Google Shape;4654;p44">
            <a:extLst>
              <a:ext uri="{FF2B5EF4-FFF2-40B4-BE49-F238E27FC236}">
                <a16:creationId xmlns:a16="http://schemas.microsoft.com/office/drawing/2014/main" id="{D3B2623F-0F99-8350-3E61-2331B821BC50}"/>
              </a:ext>
            </a:extLst>
          </p:cNvPr>
          <p:cNvSpPr/>
          <p:nvPr/>
        </p:nvSpPr>
        <p:spPr>
          <a:xfrm>
            <a:off x="5208287" y="2518285"/>
            <a:ext cx="1638153" cy="1285792"/>
          </a:xfrm>
          <a:custGeom>
            <a:avLst/>
            <a:gdLst/>
            <a:ahLst/>
            <a:cxnLst/>
            <a:rect l="l" t="t" r="r" b="b"/>
            <a:pathLst>
              <a:path w="90394" h="77589" extrusionOk="0">
                <a:moveTo>
                  <a:pt x="51973" y="1"/>
                </a:moveTo>
                <a:cubicBezTo>
                  <a:pt x="40878" y="1"/>
                  <a:pt x="29582" y="7073"/>
                  <a:pt x="30894" y="19407"/>
                </a:cubicBezTo>
                <a:cubicBezTo>
                  <a:pt x="30894" y="19467"/>
                  <a:pt x="30894" y="19546"/>
                  <a:pt x="30914" y="19666"/>
                </a:cubicBezTo>
                <a:cubicBezTo>
                  <a:pt x="31133" y="22849"/>
                  <a:pt x="28626" y="25534"/>
                  <a:pt x="25443" y="25614"/>
                </a:cubicBezTo>
                <a:cubicBezTo>
                  <a:pt x="13687" y="25872"/>
                  <a:pt x="3561" y="34963"/>
                  <a:pt x="1393" y="46422"/>
                </a:cubicBezTo>
                <a:cubicBezTo>
                  <a:pt x="1" y="53802"/>
                  <a:pt x="2288" y="61878"/>
                  <a:pt x="7679" y="67110"/>
                </a:cubicBezTo>
                <a:cubicBezTo>
                  <a:pt x="11717" y="71009"/>
                  <a:pt x="17128" y="73157"/>
                  <a:pt x="22519" y="74610"/>
                </a:cubicBezTo>
                <a:cubicBezTo>
                  <a:pt x="30038" y="76661"/>
                  <a:pt x="37815" y="77588"/>
                  <a:pt x="45605" y="77588"/>
                </a:cubicBezTo>
                <a:cubicBezTo>
                  <a:pt x="49067" y="77588"/>
                  <a:pt x="52532" y="77405"/>
                  <a:pt x="55979" y="77056"/>
                </a:cubicBezTo>
                <a:cubicBezTo>
                  <a:pt x="66442" y="76002"/>
                  <a:pt x="77483" y="72978"/>
                  <a:pt x="84266" y="64922"/>
                </a:cubicBezTo>
                <a:cubicBezTo>
                  <a:pt x="87887" y="60645"/>
                  <a:pt x="89975" y="55154"/>
                  <a:pt x="90294" y="49525"/>
                </a:cubicBezTo>
                <a:cubicBezTo>
                  <a:pt x="90393" y="48013"/>
                  <a:pt x="90333" y="46481"/>
                  <a:pt x="90174" y="44969"/>
                </a:cubicBezTo>
                <a:cubicBezTo>
                  <a:pt x="89359" y="37888"/>
                  <a:pt x="85738" y="31204"/>
                  <a:pt x="80367" y="26509"/>
                </a:cubicBezTo>
                <a:cubicBezTo>
                  <a:pt x="78457" y="24818"/>
                  <a:pt x="76289" y="23326"/>
                  <a:pt x="75056" y="21078"/>
                </a:cubicBezTo>
                <a:cubicBezTo>
                  <a:pt x="72967" y="17358"/>
                  <a:pt x="73106" y="13042"/>
                  <a:pt x="70520" y="9341"/>
                </a:cubicBezTo>
                <a:cubicBezTo>
                  <a:pt x="67914" y="5641"/>
                  <a:pt x="64135" y="2757"/>
                  <a:pt x="59858" y="1285"/>
                </a:cubicBezTo>
                <a:cubicBezTo>
                  <a:pt x="57365" y="420"/>
                  <a:pt x="54675" y="1"/>
                  <a:pt x="51973" y="1"/>
                </a:cubicBezTo>
                <a:close/>
              </a:path>
            </a:pathLst>
          </a:custGeom>
          <a:solidFill>
            <a:srgbClr val="F7C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4718;p44">
            <a:extLst>
              <a:ext uri="{FF2B5EF4-FFF2-40B4-BE49-F238E27FC236}">
                <a16:creationId xmlns:a16="http://schemas.microsoft.com/office/drawing/2014/main" id="{AFC6A3E4-8CB2-CEB4-70F3-82E5EC897855}"/>
              </a:ext>
            </a:extLst>
          </p:cNvPr>
          <p:cNvSpPr/>
          <p:nvPr/>
        </p:nvSpPr>
        <p:spPr>
          <a:xfrm>
            <a:off x="6318527" y="3573851"/>
            <a:ext cx="309146" cy="7089"/>
          </a:xfrm>
          <a:custGeom>
            <a:avLst/>
            <a:gdLst/>
            <a:ahLst/>
            <a:cxnLst/>
            <a:rect l="l" t="t" r="r" b="b"/>
            <a:pathLst>
              <a:path w="11559" h="319" extrusionOk="0">
                <a:moveTo>
                  <a:pt x="140" y="0"/>
                </a:moveTo>
                <a:cubicBezTo>
                  <a:pt x="61" y="0"/>
                  <a:pt x="1" y="80"/>
                  <a:pt x="1" y="159"/>
                </a:cubicBezTo>
                <a:cubicBezTo>
                  <a:pt x="1" y="239"/>
                  <a:pt x="80" y="319"/>
                  <a:pt x="140" y="319"/>
                </a:cubicBezTo>
                <a:lnTo>
                  <a:pt x="11379" y="319"/>
                </a:lnTo>
                <a:cubicBezTo>
                  <a:pt x="11479" y="319"/>
                  <a:pt x="11558" y="239"/>
                  <a:pt x="11539" y="159"/>
                </a:cubicBezTo>
                <a:cubicBezTo>
                  <a:pt x="11539" y="80"/>
                  <a:pt x="11459" y="0"/>
                  <a:pt x="113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4719;p44">
            <a:extLst>
              <a:ext uri="{FF2B5EF4-FFF2-40B4-BE49-F238E27FC236}">
                <a16:creationId xmlns:a16="http://schemas.microsoft.com/office/drawing/2014/main" id="{E9E4656A-1E2F-E63D-B69B-38EFADA0043C}"/>
              </a:ext>
            </a:extLst>
          </p:cNvPr>
          <p:cNvSpPr/>
          <p:nvPr/>
        </p:nvSpPr>
        <p:spPr>
          <a:xfrm>
            <a:off x="6484533" y="3526981"/>
            <a:ext cx="143139" cy="6667"/>
          </a:xfrm>
          <a:custGeom>
            <a:avLst/>
            <a:gdLst/>
            <a:ahLst/>
            <a:cxnLst/>
            <a:rect l="l" t="t" r="r" b="b"/>
            <a:pathLst>
              <a:path w="5352" h="300" extrusionOk="0">
                <a:moveTo>
                  <a:pt x="160" y="1"/>
                </a:moveTo>
                <a:cubicBezTo>
                  <a:pt x="80" y="1"/>
                  <a:pt x="0" y="80"/>
                  <a:pt x="0" y="160"/>
                </a:cubicBezTo>
                <a:cubicBezTo>
                  <a:pt x="0" y="239"/>
                  <a:pt x="80" y="299"/>
                  <a:pt x="160" y="299"/>
                </a:cubicBezTo>
                <a:lnTo>
                  <a:pt x="5172" y="299"/>
                </a:lnTo>
                <a:cubicBezTo>
                  <a:pt x="5272" y="299"/>
                  <a:pt x="5351" y="259"/>
                  <a:pt x="5332" y="160"/>
                </a:cubicBezTo>
                <a:cubicBezTo>
                  <a:pt x="5332" y="80"/>
                  <a:pt x="5252" y="1"/>
                  <a:pt x="51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4721;p44">
            <a:extLst>
              <a:ext uri="{FF2B5EF4-FFF2-40B4-BE49-F238E27FC236}">
                <a16:creationId xmlns:a16="http://schemas.microsoft.com/office/drawing/2014/main" id="{FBC5088B-CF37-07BE-2EE5-F5838E0D935A}"/>
              </a:ext>
            </a:extLst>
          </p:cNvPr>
          <p:cNvSpPr/>
          <p:nvPr/>
        </p:nvSpPr>
        <p:spPr>
          <a:xfrm>
            <a:off x="6484533" y="3622033"/>
            <a:ext cx="142605" cy="6667"/>
          </a:xfrm>
          <a:custGeom>
            <a:avLst/>
            <a:gdLst/>
            <a:ahLst/>
            <a:cxnLst/>
            <a:rect l="l" t="t" r="r" b="b"/>
            <a:pathLst>
              <a:path w="5332" h="300" extrusionOk="0">
                <a:moveTo>
                  <a:pt x="160" y="1"/>
                </a:moveTo>
                <a:cubicBezTo>
                  <a:pt x="80" y="1"/>
                  <a:pt x="0" y="80"/>
                  <a:pt x="0" y="160"/>
                </a:cubicBezTo>
                <a:cubicBezTo>
                  <a:pt x="0" y="239"/>
                  <a:pt x="80" y="299"/>
                  <a:pt x="160" y="299"/>
                </a:cubicBezTo>
                <a:lnTo>
                  <a:pt x="5172" y="299"/>
                </a:lnTo>
                <a:cubicBezTo>
                  <a:pt x="5272" y="299"/>
                  <a:pt x="5332" y="239"/>
                  <a:pt x="5332" y="160"/>
                </a:cubicBezTo>
                <a:cubicBezTo>
                  <a:pt x="5332" y="80"/>
                  <a:pt x="5252" y="1"/>
                  <a:pt x="51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4727;p44">
            <a:extLst>
              <a:ext uri="{FF2B5EF4-FFF2-40B4-BE49-F238E27FC236}">
                <a16:creationId xmlns:a16="http://schemas.microsoft.com/office/drawing/2014/main" id="{D041FE2B-578D-39B8-9BA6-AA0D67EA7D89}"/>
              </a:ext>
            </a:extLst>
          </p:cNvPr>
          <p:cNvSpPr/>
          <p:nvPr/>
        </p:nvSpPr>
        <p:spPr>
          <a:xfrm>
            <a:off x="5943496" y="3462902"/>
            <a:ext cx="236745" cy="248398"/>
          </a:xfrm>
          <a:custGeom>
            <a:avLst/>
            <a:gdLst/>
            <a:ahLst/>
            <a:cxnLst/>
            <a:rect l="l" t="t" r="r" b="b"/>
            <a:pathLst>
              <a:path w="24509" h="24370" extrusionOk="0">
                <a:moveTo>
                  <a:pt x="12252" y="5604"/>
                </a:moveTo>
                <a:cubicBezTo>
                  <a:pt x="15434" y="5604"/>
                  <a:pt x="18235" y="7932"/>
                  <a:pt x="18739" y="11173"/>
                </a:cubicBezTo>
                <a:cubicBezTo>
                  <a:pt x="19276" y="14754"/>
                  <a:pt x="16810" y="18116"/>
                  <a:pt x="13229" y="18653"/>
                </a:cubicBezTo>
                <a:cubicBezTo>
                  <a:pt x="12879" y="18709"/>
                  <a:pt x="12531" y="18736"/>
                  <a:pt x="12188" y="18736"/>
                </a:cubicBezTo>
                <a:cubicBezTo>
                  <a:pt x="9022" y="18736"/>
                  <a:pt x="6252" y="16411"/>
                  <a:pt x="5749" y="13162"/>
                </a:cubicBezTo>
                <a:cubicBezTo>
                  <a:pt x="5192" y="9582"/>
                  <a:pt x="7659" y="6220"/>
                  <a:pt x="11240" y="5683"/>
                </a:cubicBezTo>
                <a:cubicBezTo>
                  <a:pt x="11580" y="5630"/>
                  <a:pt x="11918" y="5604"/>
                  <a:pt x="12252" y="5604"/>
                </a:cubicBezTo>
                <a:close/>
                <a:moveTo>
                  <a:pt x="11803" y="1"/>
                </a:moveTo>
                <a:cubicBezTo>
                  <a:pt x="11755" y="1"/>
                  <a:pt x="11707" y="5"/>
                  <a:pt x="11658" y="13"/>
                </a:cubicBezTo>
                <a:lnTo>
                  <a:pt x="9231" y="391"/>
                </a:lnTo>
                <a:cubicBezTo>
                  <a:pt x="8753" y="451"/>
                  <a:pt x="8435" y="888"/>
                  <a:pt x="8514" y="1346"/>
                </a:cubicBezTo>
                <a:lnTo>
                  <a:pt x="8912" y="3972"/>
                </a:lnTo>
                <a:cubicBezTo>
                  <a:pt x="8037" y="4310"/>
                  <a:pt x="7241" y="4807"/>
                  <a:pt x="6545" y="5384"/>
                </a:cubicBezTo>
                <a:lnTo>
                  <a:pt x="4436" y="3813"/>
                </a:lnTo>
                <a:cubicBezTo>
                  <a:pt x="4284" y="3701"/>
                  <a:pt x="4103" y="3647"/>
                  <a:pt x="3924" y="3647"/>
                </a:cubicBezTo>
                <a:cubicBezTo>
                  <a:pt x="3659" y="3647"/>
                  <a:pt x="3397" y="3766"/>
                  <a:pt x="3243" y="3992"/>
                </a:cubicBezTo>
                <a:lnTo>
                  <a:pt x="1771" y="5981"/>
                </a:lnTo>
                <a:cubicBezTo>
                  <a:pt x="1492" y="6359"/>
                  <a:pt x="1572" y="6896"/>
                  <a:pt x="1950" y="7175"/>
                </a:cubicBezTo>
                <a:lnTo>
                  <a:pt x="4059" y="8746"/>
                </a:lnTo>
                <a:cubicBezTo>
                  <a:pt x="3720" y="9582"/>
                  <a:pt x="3482" y="10477"/>
                  <a:pt x="3422" y="11392"/>
                </a:cubicBezTo>
                <a:lnTo>
                  <a:pt x="796" y="11790"/>
                </a:lnTo>
                <a:cubicBezTo>
                  <a:pt x="339" y="11869"/>
                  <a:pt x="0" y="12287"/>
                  <a:pt x="80" y="12764"/>
                </a:cubicBezTo>
                <a:lnTo>
                  <a:pt x="458" y="15211"/>
                </a:lnTo>
                <a:cubicBezTo>
                  <a:pt x="512" y="15624"/>
                  <a:pt x="873" y="15939"/>
                  <a:pt x="1293" y="15939"/>
                </a:cubicBezTo>
                <a:cubicBezTo>
                  <a:pt x="1339" y="15939"/>
                  <a:pt x="1386" y="15935"/>
                  <a:pt x="1433" y="15927"/>
                </a:cubicBezTo>
                <a:lnTo>
                  <a:pt x="4039" y="15529"/>
                </a:lnTo>
                <a:cubicBezTo>
                  <a:pt x="4377" y="16405"/>
                  <a:pt x="4874" y="17200"/>
                  <a:pt x="5451" y="17897"/>
                </a:cubicBezTo>
                <a:lnTo>
                  <a:pt x="3880" y="20005"/>
                </a:lnTo>
                <a:cubicBezTo>
                  <a:pt x="3621" y="20383"/>
                  <a:pt x="3681" y="20920"/>
                  <a:pt x="4059" y="21199"/>
                </a:cubicBezTo>
                <a:lnTo>
                  <a:pt x="6048" y="22671"/>
                </a:lnTo>
                <a:cubicBezTo>
                  <a:pt x="6201" y="22776"/>
                  <a:pt x="6381" y="22829"/>
                  <a:pt x="6559" y="22829"/>
                </a:cubicBezTo>
                <a:cubicBezTo>
                  <a:pt x="6819" y="22829"/>
                  <a:pt x="7076" y="22716"/>
                  <a:pt x="7241" y="22492"/>
                </a:cubicBezTo>
                <a:lnTo>
                  <a:pt x="8813" y="20383"/>
                </a:lnTo>
                <a:cubicBezTo>
                  <a:pt x="9648" y="20721"/>
                  <a:pt x="10544" y="20940"/>
                  <a:pt x="11479" y="21020"/>
                </a:cubicBezTo>
                <a:lnTo>
                  <a:pt x="11876" y="23626"/>
                </a:lnTo>
                <a:cubicBezTo>
                  <a:pt x="11931" y="24065"/>
                  <a:pt x="12305" y="24369"/>
                  <a:pt x="12721" y="24369"/>
                </a:cubicBezTo>
                <a:cubicBezTo>
                  <a:pt x="12757" y="24369"/>
                  <a:pt x="12794" y="24367"/>
                  <a:pt x="12831" y="24362"/>
                </a:cubicBezTo>
                <a:lnTo>
                  <a:pt x="15278" y="23984"/>
                </a:lnTo>
                <a:cubicBezTo>
                  <a:pt x="15755" y="23904"/>
                  <a:pt x="16074" y="23467"/>
                  <a:pt x="15994" y="23009"/>
                </a:cubicBezTo>
                <a:lnTo>
                  <a:pt x="15596" y="20403"/>
                </a:lnTo>
                <a:cubicBezTo>
                  <a:pt x="16472" y="20045"/>
                  <a:pt x="17267" y="19548"/>
                  <a:pt x="17964" y="18991"/>
                </a:cubicBezTo>
                <a:lnTo>
                  <a:pt x="20072" y="20542"/>
                </a:lnTo>
                <a:cubicBezTo>
                  <a:pt x="20224" y="20655"/>
                  <a:pt x="20402" y="20709"/>
                  <a:pt x="20578" y="20709"/>
                </a:cubicBezTo>
                <a:cubicBezTo>
                  <a:pt x="20840" y="20709"/>
                  <a:pt x="21099" y="20589"/>
                  <a:pt x="21266" y="20363"/>
                </a:cubicBezTo>
                <a:lnTo>
                  <a:pt x="22738" y="18374"/>
                </a:lnTo>
                <a:cubicBezTo>
                  <a:pt x="23016" y="18016"/>
                  <a:pt x="22937" y="17459"/>
                  <a:pt x="22559" y="17181"/>
                </a:cubicBezTo>
                <a:lnTo>
                  <a:pt x="20450" y="15629"/>
                </a:lnTo>
                <a:cubicBezTo>
                  <a:pt x="20788" y="14774"/>
                  <a:pt x="21007" y="13878"/>
                  <a:pt x="21087" y="12963"/>
                </a:cubicBezTo>
                <a:lnTo>
                  <a:pt x="23693" y="12565"/>
                </a:lnTo>
                <a:cubicBezTo>
                  <a:pt x="24170" y="12486"/>
                  <a:pt x="24508" y="12068"/>
                  <a:pt x="24429" y="11591"/>
                </a:cubicBezTo>
                <a:lnTo>
                  <a:pt x="24051" y="9164"/>
                </a:lnTo>
                <a:cubicBezTo>
                  <a:pt x="23979" y="8736"/>
                  <a:pt x="23636" y="8435"/>
                  <a:pt x="23222" y="8435"/>
                </a:cubicBezTo>
                <a:cubicBezTo>
                  <a:pt x="23174" y="8435"/>
                  <a:pt x="23125" y="8439"/>
                  <a:pt x="23076" y="8448"/>
                </a:cubicBezTo>
                <a:lnTo>
                  <a:pt x="20470" y="8846"/>
                </a:lnTo>
                <a:cubicBezTo>
                  <a:pt x="20112" y="7970"/>
                  <a:pt x="19615" y="7175"/>
                  <a:pt x="19058" y="6478"/>
                </a:cubicBezTo>
                <a:lnTo>
                  <a:pt x="20609" y="4370"/>
                </a:lnTo>
                <a:cubicBezTo>
                  <a:pt x="20888" y="3992"/>
                  <a:pt x="20808" y="3435"/>
                  <a:pt x="20450" y="3176"/>
                </a:cubicBezTo>
                <a:lnTo>
                  <a:pt x="18461" y="1704"/>
                </a:lnTo>
                <a:cubicBezTo>
                  <a:pt x="18309" y="1592"/>
                  <a:pt x="18128" y="1538"/>
                  <a:pt x="17949" y="1538"/>
                </a:cubicBezTo>
                <a:cubicBezTo>
                  <a:pt x="17683" y="1538"/>
                  <a:pt x="17422" y="1657"/>
                  <a:pt x="17267" y="1883"/>
                </a:cubicBezTo>
                <a:lnTo>
                  <a:pt x="15696" y="3992"/>
                </a:lnTo>
                <a:cubicBezTo>
                  <a:pt x="14840" y="3634"/>
                  <a:pt x="13945" y="3415"/>
                  <a:pt x="13030" y="3335"/>
                </a:cubicBezTo>
                <a:lnTo>
                  <a:pt x="12632" y="729"/>
                </a:lnTo>
                <a:cubicBezTo>
                  <a:pt x="12561" y="301"/>
                  <a:pt x="12218" y="1"/>
                  <a:pt x="11803" y="1"/>
                </a:cubicBezTo>
                <a:close/>
              </a:path>
            </a:pathLst>
          </a:custGeom>
          <a:solidFill>
            <a:schemeClr val="tx1">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4730;p44">
            <a:extLst>
              <a:ext uri="{FF2B5EF4-FFF2-40B4-BE49-F238E27FC236}">
                <a16:creationId xmlns:a16="http://schemas.microsoft.com/office/drawing/2014/main" id="{48AE0289-4516-4046-49CC-CBF6E11D53D4}"/>
              </a:ext>
            </a:extLst>
          </p:cNvPr>
          <p:cNvSpPr txBox="1"/>
          <p:nvPr/>
        </p:nvSpPr>
        <p:spPr>
          <a:xfrm>
            <a:off x="2480172" y="2532661"/>
            <a:ext cx="2915386" cy="289850"/>
          </a:xfrm>
          <a:prstGeom prst="rect">
            <a:avLst/>
          </a:prstGeom>
          <a:noFill/>
          <a:ln>
            <a:noFill/>
          </a:ln>
        </p:spPr>
        <p:txBody>
          <a:bodyPr spcFirstLastPara="1" wrap="square" lIns="91425" tIns="91425" rIns="91425" bIns="91425" anchor="ctr" anchorCtr="0">
            <a:noAutofit/>
          </a:bodyPr>
          <a:lstStyle/>
          <a:p>
            <a:pPr marL="127000">
              <a:spcAft>
                <a:spcPts val="600"/>
              </a:spcAft>
              <a:buClr>
                <a:srgbClr val="000000"/>
              </a:buClr>
              <a:buSzPts val="1600"/>
              <a:defRPr/>
            </a:pPr>
            <a:r>
              <a:rPr lang="fr-FR" sz="1400" b="1" kern="0">
                <a:solidFill>
                  <a:srgbClr val="FFFFFF"/>
                </a:solidFill>
                <a:highlight>
                  <a:srgbClr val="C8176A"/>
                </a:highlight>
                <a:latin typeface="Arial" panose="020B0604020202020204"/>
                <a:cs typeface="Arial"/>
                <a:sym typeface="Arial"/>
              </a:rPr>
              <a:t>Une équipe « cœur » </a:t>
            </a:r>
            <a:endParaRPr sz="1400" b="1" kern="0">
              <a:solidFill>
                <a:srgbClr val="FFFFFF"/>
              </a:solidFill>
              <a:highlight>
                <a:srgbClr val="C8176A"/>
              </a:highlight>
              <a:latin typeface="Arial" panose="020B0604020202020204"/>
              <a:cs typeface="Arial"/>
              <a:sym typeface="Fira Sans Extra Condensed"/>
            </a:endParaRPr>
          </a:p>
        </p:txBody>
      </p:sp>
      <p:sp>
        <p:nvSpPr>
          <p:cNvPr id="1282" name="Google Shape;4731;p44">
            <a:extLst>
              <a:ext uri="{FF2B5EF4-FFF2-40B4-BE49-F238E27FC236}">
                <a16:creationId xmlns:a16="http://schemas.microsoft.com/office/drawing/2014/main" id="{57C94E47-B50D-CAA8-722F-A5386F9274DB}"/>
              </a:ext>
            </a:extLst>
          </p:cNvPr>
          <p:cNvSpPr txBox="1"/>
          <p:nvPr/>
        </p:nvSpPr>
        <p:spPr>
          <a:xfrm>
            <a:off x="7038413" y="2468597"/>
            <a:ext cx="2328374" cy="289850"/>
          </a:xfrm>
          <a:prstGeom prst="rect">
            <a:avLst/>
          </a:prstGeom>
          <a:noFill/>
          <a:ln>
            <a:noFill/>
          </a:ln>
        </p:spPr>
        <p:txBody>
          <a:bodyPr spcFirstLastPara="1" wrap="square" lIns="91425" tIns="91425" rIns="91425" bIns="91425" anchor="ctr" anchorCtr="0">
            <a:noAutofit/>
          </a:bodyPr>
          <a:lstStyle>
            <a:defPPr>
              <a:defRPr lang="fr-FR"/>
            </a:defPPr>
            <a:lvl1pPr marL="127000" algn="r">
              <a:spcAft>
                <a:spcPts val="600"/>
              </a:spcAft>
              <a:buClr>
                <a:srgbClr val="000000"/>
              </a:buClr>
              <a:buSzPts val="1600"/>
              <a:defRPr sz="1400" b="1" kern="0">
                <a:solidFill>
                  <a:srgbClr val="FFFFFF"/>
                </a:solidFill>
                <a:highlight>
                  <a:srgbClr val="C8176A"/>
                </a:highlight>
                <a:latin typeface="Arial" panose="020B0604020202020204"/>
                <a:cs typeface="Arial"/>
              </a:defRPr>
            </a:lvl1pPr>
          </a:lstStyle>
          <a:p>
            <a:r>
              <a:rPr lang="fr-FR">
                <a:sym typeface="Arial"/>
              </a:rPr>
              <a:t>Des contributeurs </a:t>
            </a:r>
          </a:p>
        </p:txBody>
      </p:sp>
      <p:sp>
        <p:nvSpPr>
          <p:cNvPr id="1283" name="Google Shape;4732;p44">
            <a:extLst>
              <a:ext uri="{FF2B5EF4-FFF2-40B4-BE49-F238E27FC236}">
                <a16:creationId xmlns:a16="http://schemas.microsoft.com/office/drawing/2014/main" id="{29B83D95-320D-548C-869A-DCC7743CF540}"/>
              </a:ext>
            </a:extLst>
          </p:cNvPr>
          <p:cNvSpPr txBox="1"/>
          <p:nvPr/>
        </p:nvSpPr>
        <p:spPr>
          <a:xfrm>
            <a:off x="7039022" y="2674549"/>
            <a:ext cx="2328374" cy="1162375"/>
          </a:xfrm>
          <a:prstGeom prst="rect">
            <a:avLst/>
          </a:prstGeom>
          <a:noFill/>
          <a:ln>
            <a:noFill/>
          </a:ln>
        </p:spPr>
        <p:txBody>
          <a:bodyPr spcFirstLastPara="1" wrap="square" lIns="91425" tIns="91425" rIns="91425" bIns="91425" anchor="t" anchorCtr="0">
            <a:noAutofit/>
          </a:bodyPr>
          <a:lstStyle/>
          <a:p>
            <a:pPr marL="0" marR="0" lvl="0" indent="0" defTabSz="914400" rtl="0" eaLnBrk="1" fontAlgn="auto" latinLnBrk="0" hangingPunct="1">
              <a:lnSpc>
                <a:spcPct val="100000"/>
              </a:lnSpc>
              <a:spcBef>
                <a:spcPts val="0"/>
              </a:spcBef>
              <a:spcAft>
                <a:spcPts val="0"/>
              </a:spcAft>
              <a:buClr>
                <a:srgbClr val="000000"/>
              </a:buClr>
              <a:buSzTx/>
              <a:buFontTx/>
              <a:buNone/>
              <a:tabLst/>
              <a:defRPr/>
            </a:pPr>
            <a:r>
              <a:rPr kumimoji="0" lang="fr-FR" sz="1200" b="0" i="0" u="none" strike="noStrike" kern="0" cap="none" spc="0" normalizeH="0" baseline="0" noProof="0">
                <a:ln>
                  <a:noFill/>
                </a:ln>
                <a:solidFill>
                  <a:schemeClr val="tx1"/>
                </a:solidFill>
                <a:effectLst/>
                <a:uLnTx/>
                <a:uFillTx/>
                <a:latin typeface="Arial" panose="020B0604020202020204"/>
                <a:ea typeface="+mn-ea"/>
                <a:cs typeface="Arial"/>
                <a:sym typeface="Arial"/>
              </a:rPr>
              <a:t>HAS, ANAP, Fédérations Hospitalières, Fédérations Médico-Sociales, Industriels, Etablissements de santé, Centrales d’achat, représentants des Usagers, …</a:t>
            </a:r>
            <a:endParaRPr kumimoji="0" lang="fr-FR" sz="1200" b="0" i="0" u="none" strike="noStrike" kern="0" cap="none" spc="0" normalizeH="0" baseline="0" noProof="0">
              <a:ln>
                <a:noFill/>
              </a:ln>
              <a:solidFill>
                <a:schemeClr val="tx1"/>
              </a:solidFill>
              <a:effectLst/>
              <a:uLnTx/>
              <a:uFillTx/>
              <a:latin typeface="Arial"/>
              <a:ea typeface="+mn-ea"/>
              <a:cs typeface="+mn-cs"/>
              <a:sym typeface="Arial"/>
            </a:endParaRPr>
          </a:p>
        </p:txBody>
      </p:sp>
      <p:sp>
        <p:nvSpPr>
          <p:cNvPr id="1284" name="Google Shape;4733;p44">
            <a:extLst>
              <a:ext uri="{FF2B5EF4-FFF2-40B4-BE49-F238E27FC236}">
                <a16:creationId xmlns:a16="http://schemas.microsoft.com/office/drawing/2014/main" id="{94E37625-22AB-F7C3-A3D4-3CF56ADF5493}"/>
              </a:ext>
            </a:extLst>
          </p:cNvPr>
          <p:cNvSpPr txBox="1"/>
          <p:nvPr/>
        </p:nvSpPr>
        <p:spPr>
          <a:xfrm>
            <a:off x="2617742" y="2711581"/>
            <a:ext cx="2304000" cy="30693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kumimoji="0" lang="fr-FR" sz="1200" b="0" i="0" u="none" strike="noStrike" kern="0" cap="none" spc="0" normalizeH="0" baseline="0" noProof="0">
                <a:ln>
                  <a:noFill/>
                </a:ln>
                <a:solidFill>
                  <a:schemeClr val="tx1"/>
                </a:solidFill>
                <a:effectLst/>
                <a:uLnTx/>
                <a:uFillTx/>
                <a:latin typeface="Arial" panose="020B0604020202020204"/>
                <a:ea typeface="+mn-ea"/>
                <a:cs typeface="Arial"/>
                <a:sym typeface="Arial"/>
              </a:rPr>
              <a:t>FSSI, DGOS, ANSSI, ARS, </a:t>
            </a:r>
            <a:r>
              <a:rPr kumimoji="0" lang="fr-FR" sz="1200" b="0" i="0" u="none" strike="noStrike" kern="0" cap="none" spc="0" normalizeH="0" baseline="0" noProof="0" err="1">
                <a:ln>
                  <a:noFill/>
                </a:ln>
                <a:solidFill>
                  <a:schemeClr val="tx1"/>
                </a:solidFill>
                <a:effectLst/>
                <a:uLnTx/>
                <a:uFillTx/>
                <a:latin typeface="Arial" panose="020B0604020202020204"/>
                <a:ea typeface="+mn-ea"/>
                <a:cs typeface="Arial"/>
                <a:sym typeface="Arial"/>
              </a:rPr>
              <a:t>GRADeS</a:t>
            </a:r>
            <a:endParaRPr sz="1200">
              <a:solidFill>
                <a:srgbClr val="000000"/>
              </a:solidFill>
              <a:latin typeface="Roboto"/>
              <a:ea typeface="Roboto"/>
              <a:cs typeface="Roboto"/>
              <a:sym typeface="Roboto"/>
            </a:endParaRPr>
          </a:p>
        </p:txBody>
      </p:sp>
      <p:cxnSp>
        <p:nvCxnSpPr>
          <p:cNvPr id="1285" name="Google Shape;4734;p44">
            <a:extLst>
              <a:ext uri="{FF2B5EF4-FFF2-40B4-BE49-F238E27FC236}">
                <a16:creationId xmlns:a16="http://schemas.microsoft.com/office/drawing/2014/main" id="{75A0B003-5F35-313E-E859-98D72BEE8E9E}"/>
              </a:ext>
            </a:extLst>
          </p:cNvPr>
          <p:cNvCxnSpPr/>
          <p:nvPr/>
        </p:nvCxnSpPr>
        <p:spPr>
          <a:xfrm>
            <a:off x="2702747" y="3836924"/>
            <a:ext cx="1764000" cy="0"/>
          </a:xfrm>
          <a:prstGeom prst="straightConnector1">
            <a:avLst/>
          </a:prstGeom>
          <a:noFill/>
          <a:ln w="50800" cap="rnd" cmpd="sng">
            <a:solidFill>
              <a:srgbClr val="E5237F"/>
            </a:solidFill>
            <a:prstDash val="solid"/>
            <a:round/>
            <a:headEnd type="none" w="med" len="med"/>
            <a:tailEnd type="oval" w="med" len="med"/>
          </a:ln>
        </p:spPr>
      </p:cxnSp>
      <p:cxnSp>
        <p:nvCxnSpPr>
          <p:cNvPr id="1286" name="Google Shape;4735;p44">
            <a:extLst>
              <a:ext uri="{FF2B5EF4-FFF2-40B4-BE49-F238E27FC236}">
                <a16:creationId xmlns:a16="http://schemas.microsoft.com/office/drawing/2014/main" id="{E81DEB30-B0FE-6726-8C12-DFBDBD6236F6}"/>
              </a:ext>
            </a:extLst>
          </p:cNvPr>
          <p:cNvCxnSpPr/>
          <p:nvPr/>
        </p:nvCxnSpPr>
        <p:spPr>
          <a:xfrm rot="10800000">
            <a:off x="7489070" y="3971071"/>
            <a:ext cx="1764000" cy="0"/>
          </a:xfrm>
          <a:prstGeom prst="straightConnector1">
            <a:avLst/>
          </a:prstGeom>
          <a:noFill/>
          <a:ln w="50800" cap="rnd" cmpd="sng">
            <a:solidFill>
              <a:srgbClr val="E5237F"/>
            </a:solidFill>
            <a:prstDash val="solid"/>
            <a:round/>
            <a:headEnd type="none" w="med" len="med"/>
            <a:tailEnd type="oval" w="med" len="med"/>
          </a:ln>
        </p:spPr>
      </p:cxnSp>
      <p:grpSp>
        <p:nvGrpSpPr>
          <p:cNvPr id="1287" name="Groupe 1286">
            <a:extLst>
              <a:ext uri="{FF2B5EF4-FFF2-40B4-BE49-F238E27FC236}">
                <a16:creationId xmlns:a16="http://schemas.microsoft.com/office/drawing/2014/main" id="{D17C7E6F-F5BB-F677-0A22-D6E71FCD9266}"/>
              </a:ext>
            </a:extLst>
          </p:cNvPr>
          <p:cNvGrpSpPr/>
          <p:nvPr/>
        </p:nvGrpSpPr>
        <p:grpSpPr>
          <a:xfrm>
            <a:off x="5657744" y="2563649"/>
            <a:ext cx="1010582" cy="1184035"/>
            <a:chOff x="7764646" y="969076"/>
            <a:chExt cx="1344522" cy="1424519"/>
          </a:xfrm>
        </p:grpSpPr>
        <p:pic>
          <p:nvPicPr>
            <p:cNvPr id="1289" name="Google Shape;1903;p185">
              <a:extLst>
                <a:ext uri="{FF2B5EF4-FFF2-40B4-BE49-F238E27FC236}">
                  <a16:creationId xmlns:a16="http://schemas.microsoft.com/office/drawing/2014/main" id="{9351C445-AFD8-705C-4204-D93741E4E927}"/>
                </a:ext>
              </a:extLst>
            </p:cNvPr>
            <p:cNvPicPr preferRelativeResize="0">
              <a:picLocks noChangeAspect="1"/>
            </p:cNvPicPr>
            <p:nvPr/>
          </p:nvPicPr>
          <p:blipFill>
            <a:blip r:embed="rId18" cstate="email">
              <a:alphaModFix/>
              <a:extLst>
                <a:ext uri="{28A0092B-C50C-407E-A947-70E740481C1C}">
                  <a14:useLocalDpi xmlns:a14="http://schemas.microsoft.com/office/drawing/2010/main"/>
                </a:ext>
              </a:extLst>
            </a:blip>
            <a:stretch>
              <a:fillRect/>
            </a:stretch>
          </p:blipFill>
          <p:spPr>
            <a:xfrm>
              <a:off x="7783987" y="1125468"/>
              <a:ext cx="413155" cy="744431"/>
            </a:xfrm>
            <a:prstGeom prst="rect">
              <a:avLst/>
            </a:prstGeom>
            <a:noFill/>
            <a:ln>
              <a:noFill/>
            </a:ln>
          </p:spPr>
        </p:pic>
        <p:pic>
          <p:nvPicPr>
            <p:cNvPr id="1290" name="Google Shape;1732;p137">
              <a:extLst>
                <a:ext uri="{FF2B5EF4-FFF2-40B4-BE49-F238E27FC236}">
                  <a16:creationId xmlns:a16="http://schemas.microsoft.com/office/drawing/2014/main" id="{F89D1FDC-7230-35CD-694F-B98D6161BF2B}"/>
                </a:ext>
              </a:extLst>
            </p:cNvPr>
            <p:cNvPicPr preferRelativeResize="0">
              <a:picLocks noChangeAspect="1"/>
            </p:cNvPicPr>
            <p:nvPr/>
          </p:nvPicPr>
          <p:blipFill>
            <a:blip r:embed="rId19" cstate="email">
              <a:alphaModFix/>
              <a:extLst>
                <a:ext uri="{28A0092B-C50C-407E-A947-70E740481C1C}">
                  <a14:useLocalDpi xmlns:a14="http://schemas.microsoft.com/office/drawing/2010/main"/>
                </a:ext>
              </a:extLst>
            </a:blip>
            <a:stretch>
              <a:fillRect/>
            </a:stretch>
          </p:blipFill>
          <p:spPr>
            <a:xfrm>
              <a:off x="7764646" y="1543387"/>
              <a:ext cx="245871" cy="774909"/>
            </a:xfrm>
            <a:prstGeom prst="rect">
              <a:avLst/>
            </a:prstGeom>
            <a:noFill/>
            <a:ln>
              <a:noFill/>
            </a:ln>
          </p:spPr>
        </p:pic>
        <p:pic>
          <p:nvPicPr>
            <p:cNvPr id="1291" name="Google Shape;1904;p185">
              <a:extLst>
                <a:ext uri="{FF2B5EF4-FFF2-40B4-BE49-F238E27FC236}">
                  <a16:creationId xmlns:a16="http://schemas.microsoft.com/office/drawing/2014/main" id="{153D6446-B1AA-F263-EEBE-7DE121678851}"/>
                </a:ext>
              </a:extLst>
            </p:cNvPr>
            <p:cNvPicPr preferRelativeResize="0">
              <a:picLocks noChangeAspect="1"/>
            </p:cNvPicPr>
            <p:nvPr/>
          </p:nvPicPr>
          <p:blipFill>
            <a:blip r:embed="rId20" cstate="email">
              <a:alphaModFix/>
              <a:extLst>
                <a:ext uri="{28A0092B-C50C-407E-A947-70E740481C1C}">
                  <a14:useLocalDpi xmlns:a14="http://schemas.microsoft.com/office/drawing/2010/main"/>
                </a:ext>
              </a:extLst>
            </a:blip>
            <a:stretch>
              <a:fillRect/>
            </a:stretch>
          </p:blipFill>
          <p:spPr>
            <a:xfrm>
              <a:off x="8756533" y="969076"/>
              <a:ext cx="273167" cy="822799"/>
            </a:xfrm>
            <a:prstGeom prst="rect">
              <a:avLst/>
            </a:prstGeom>
            <a:noFill/>
            <a:ln>
              <a:noFill/>
            </a:ln>
          </p:spPr>
        </p:pic>
        <p:pic>
          <p:nvPicPr>
            <p:cNvPr id="1292" name="Google Shape;1731;p137">
              <a:extLst>
                <a:ext uri="{FF2B5EF4-FFF2-40B4-BE49-F238E27FC236}">
                  <a16:creationId xmlns:a16="http://schemas.microsoft.com/office/drawing/2014/main" id="{9974D17D-BBC4-5654-C079-6DF7E6921854}"/>
                </a:ext>
              </a:extLst>
            </p:cNvPr>
            <p:cNvPicPr preferRelativeResize="0">
              <a:picLocks noChangeAspect="1"/>
            </p:cNvPicPr>
            <p:nvPr/>
          </p:nvPicPr>
          <p:blipFill>
            <a:blip r:embed="rId21" cstate="email">
              <a:alphaModFix/>
              <a:extLst>
                <a:ext uri="{28A0092B-C50C-407E-A947-70E740481C1C}">
                  <a14:useLocalDpi xmlns:a14="http://schemas.microsoft.com/office/drawing/2010/main"/>
                </a:ext>
              </a:extLst>
            </a:blip>
            <a:stretch>
              <a:fillRect/>
            </a:stretch>
          </p:blipFill>
          <p:spPr>
            <a:xfrm>
              <a:off x="8796827" y="1697084"/>
              <a:ext cx="312341" cy="696511"/>
            </a:xfrm>
            <a:prstGeom prst="rect">
              <a:avLst/>
            </a:prstGeom>
            <a:noFill/>
            <a:ln>
              <a:noFill/>
            </a:ln>
          </p:spPr>
        </p:pic>
      </p:grpSp>
      <p:grpSp>
        <p:nvGrpSpPr>
          <p:cNvPr id="1343" name="Groupe 1342">
            <a:extLst>
              <a:ext uri="{FF2B5EF4-FFF2-40B4-BE49-F238E27FC236}">
                <a16:creationId xmlns:a16="http://schemas.microsoft.com/office/drawing/2014/main" id="{A4B50140-DE7A-7630-6B8E-7DD5C3E43989}"/>
              </a:ext>
            </a:extLst>
          </p:cNvPr>
          <p:cNvGrpSpPr/>
          <p:nvPr/>
        </p:nvGrpSpPr>
        <p:grpSpPr>
          <a:xfrm>
            <a:off x="5822907" y="2941223"/>
            <a:ext cx="683508" cy="428834"/>
            <a:chOff x="1220797" y="1876865"/>
            <a:chExt cx="2496117" cy="1600305"/>
          </a:xfrm>
        </p:grpSpPr>
        <p:sp>
          <p:nvSpPr>
            <p:cNvPr id="1344" name="Google Shape;1808;p27">
              <a:extLst>
                <a:ext uri="{FF2B5EF4-FFF2-40B4-BE49-F238E27FC236}">
                  <a16:creationId xmlns:a16="http://schemas.microsoft.com/office/drawing/2014/main" id="{62F88FF3-A623-427E-7F5E-6119AF9CEC4B}"/>
                </a:ext>
              </a:extLst>
            </p:cNvPr>
            <p:cNvSpPr/>
            <p:nvPr/>
          </p:nvSpPr>
          <p:spPr>
            <a:xfrm>
              <a:off x="1249501" y="1876865"/>
              <a:ext cx="2402643" cy="1600305"/>
            </a:xfrm>
            <a:custGeom>
              <a:avLst/>
              <a:gdLst/>
              <a:ahLst/>
              <a:cxnLst/>
              <a:rect l="l" t="t" r="r" b="b"/>
              <a:pathLst>
                <a:path w="78080" h="49415" extrusionOk="0">
                  <a:moveTo>
                    <a:pt x="1" y="1"/>
                  </a:moveTo>
                  <a:lnTo>
                    <a:pt x="1" y="49414"/>
                  </a:lnTo>
                  <a:lnTo>
                    <a:pt x="78080" y="49414"/>
                  </a:lnTo>
                  <a:lnTo>
                    <a:pt x="78080" y="1"/>
                  </a:ln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809;p27">
              <a:extLst>
                <a:ext uri="{FF2B5EF4-FFF2-40B4-BE49-F238E27FC236}">
                  <a16:creationId xmlns:a16="http://schemas.microsoft.com/office/drawing/2014/main" id="{E9BF3117-F904-FD54-2B33-4941A1E38281}"/>
                </a:ext>
              </a:extLst>
            </p:cNvPr>
            <p:cNvSpPr/>
            <p:nvPr/>
          </p:nvSpPr>
          <p:spPr>
            <a:xfrm>
              <a:off x="1310708" y="1938073"/>
              <a:ext cx="2406206" cy="1477889"/>
            </a:xfrm>
            <a:custGeom>
              <a:avLst/>
              <a:gdLst/>
              <a:ahLst/>
              <a:cxnLst/>
              <a:rect l="l" t="t" r="r" b="b"/>
              <a:pathLst>
                <a:path w="74300" h="45635" extrusionOk="0">
                  <a:moveTo>
                    <a:pt x="1" y="1"/>
                  </a:moveTo>
                  <a:lnTo>
                    <a:pt x="1" y="45635"/>
                  </a:lnTo>
                  <a:lnTo>
                    <a:pt x="74300" y="45635"/>
                  </a:lnTo>
                  <a:lnTo>
                    <a:pt x="7430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810;p27">
              <a:extLst>
                <a:ext uri="{FF2B5EF4-FFF2-40B4-BE49-F238E27FC236}">
                  <a16:creationId xmlns:a16="http://schemas.microsoft.com/office/drawing/2014/main" id="{5B4278F4-DF31-E8E5-1E69-668528DF978C}"/>
                </a:ext>
              </a:extLst>
            </p:cNvPr>
            <p:cNvSpPr/>
            <p:nvPr/>
          </p:nvSpPr>
          <p:spPr>
            <a:xfrm>
              <a:off x="1893084" y="1938073"/>
              <a:ext cx="27722" cy="1477889"/>
            </a:xfrm>
            <a:custGeom>
              <a:avLst/>
              <a:gdLst/>
              <a:ahLst/>
              <a:cxnLst/>
              <a:rect l="l" t="t" r="r" b="b"/>
              <a:pathLst>
                <a:path w="856" h="45635" extrusionOk="0">
                  <a:moveTo>
                    <a:pt x="1" y="1"/>
                  </a:moveTo>
                  <a:lnTo>
                    <a:pt x="1" y="45635"/>
                  </a:lnTo>
                  <a:lnTo>
                    <a:pt x="856" y="45635"/>
                  </a:lnTo>
                  <a:lnTo>
                    <a:pt x="856" y="1"/>
                  </a:ln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811;p27">
              <a:extLst>
                <a:ext uri="{FF2B5EF4-FFF2-40B4-BE49-F238E27FC236}">
                  <a16:creationId xmlns:a16="http://schemas.microsoft.com/office/drawing/2014/main" id="{842F8881-50F1-4C06-6B63-048DAAEFF17D}"/>
                </a:ext>
              </a:extLst>
            </p:cNvPr>
            <p:cNvSpPr/>
            <p:nvPr/>
          </p:nvSpPr>
          <p:spPr>
            <a:xfrm>
              <a:off x="2499943" y="1938073"/>
              <a:ext cx="28369" cy="1477889"/>
            </a:xfrm>
            <a:custGeom>
              <a:avLst/>
              <a:gdLst/>
              <a:ahLst/>
              <a:cxnLst/>
              <a:rect l="l" t="t" r="r" b="b"/>
              <a:pathLst>
                <a:path w="876" h="45635" extrusionOk="0">
                  <a:moveTo>
                    <a:pt x="1" y="1"/>
                  </a:moveTo>
                  <a:lnTo>
                    <a:pt x="1" y="45635"/>
                  </a:lnTo>
                  <a:lnTo>
                    <a:pt x="876" y="45635"/>
                  </a:lnTo>
                  <a:lnTo>
                    <a:pt x="876" y="1"/>
                  </a:ln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812;p27">
              <a:extLst>
                <a:ext uri="{FF2B5EF4-FFF2-40B4-BE49-F238E27FC236}">
                  <a16:creationId xmlns:a16="http://schemas.microsoft.com/office/drawing/2014/main" id="{8D4C051C-670E-EA07-790F-EFB1DD67A534}"/>
                </a:ext>
              </a:extLst>
            </p:cNvPr>
            <p:cNvSpPr/>
            <p:nvPr/>
          </p:nvSpPr>
          <p:spPr>
            <a:xfrm>
              <a:off x="1310061" y="2103656"/>
              <a:ext cx="2304000" cy="28369"/>
            </a:xfrm>
            <a:custGeom>
              <a:avLst/>
              <a:gdLst/>
              <a:ahLst/>
              <a:cxnLst/>
              <a:rect l="l" t="t" r="r" b="b"/>
              <a:pathLst>
                <a:path w="74300" h="876" extrusionOk="0">
                  <a:moveTo>
                    <a:pt x="1" y="0"/>
                  </a:moveTo>
                  <a:lnTo>
                    <a:pt x="1" y="875"/>
                  </a:lnTo>
                  <a:lnTo>
                    <a:pt x="74300" y="875"/>
                  </a:lnTo>
                  <a:lnTo>
                    <a:pt x="74300" y="0"/>
                  </a:ln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814;p27">
              <a:extLst>
                <a:ext uri="{FF2B5EF4-FFF2-40B4-BE49-F238E27FC236}">
                  <a16:creationId xmlns:a16="http://schemas.microsoft.com/office/drawing/2014/main" id="{3E1F065E-8758-76A5-2C25-C8BA09628A70}"/>
                </a:ext>
              </a:extLst>
            </p:cNvPr>
            <p:cNvSpPr/>
            <p:nvPr/>
          </p:nvSpPr>
          <p:spPr>
            <a:xfrm>
              <a:off x="2023206" y="3129899"/>
              <a:ext cx="163026" cy="163026"/>
            </a:xfrm>
            <a:custGeom>
              <a:avLst/>
              <a:gdLst/>
              <a:ahLst/>
              <a:cxnLst/>
              <a:rect l="l" t="t" r="r" b="b"/>
              <a:pathLst>
                <a:path w="5034" h="5034" extrusionOk="0">
                  <a:moveTo>
                    <a:pt x="1" y="0"/>
                  </a:moveTo>
                  <a:lnTo>
                    <a:pt x="1" y="4078"/>
                  </a:lnTo>
                  <a:cubicBezTo>
                    <a:pt x="41" y="4476"/>
                    <a:pt x="976" y="5033"/>
                    <a:pt x="976" y="5033"/>
                  </a:cubicBezTo>
                  <a:lnTo>
                    <a:pt x="4954" y="5033"/>
                  </a:lnTo>
                  <a:cubicBezTo>
                    <a:pt x="4954" y="5033"/>
                    <a:pt x="5034" y="4496"/>
                    <a:pt x="5034" y="4038"/>
                  </a:cubicBezTo>
                  <a:lnTo>
                    <a:pt x="50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816;p27">
              <a:extLst>
                <a:ext uri="{FF2B5EF4-FFF2-40B4-BE49-F238E27FC236}">
                  <a16:creationId xmlns:a16="http://schemas.microsoft.com/office/drawing/2014/main" id="{7E2CD3EE-4ABB-2E02-7F26-C0FE427530AC}"/>
                </a:ext>
              </a:extLst>
            </p:cNvPr>
            <p:cNvSpPr/>
            <p:nvPr/>
          </p:nvSpPr>
          <p:spPr>
            <a:xfrm>
              <a:off x="2048337" y="3167271"/>
              <a:ext cx="114708" cy="3238"/>
            </a:xfrm>
            <a:custGeom>
              <a:avLst/>
              <a:gdLst/>
              <a:ahLst/>
              <a:cxnLst/>
              <a:rect l="l" t="t" r="r" b="b"/>
              <a:pathLst>
                <a:path w="3542" h="100" extrusionOk="0">
                  <a:moveTo>
                    <a:pt x="1771" y="0"/>
                  </a:moveTo>
                  <a:cubicBezTo>
                    <a:pt x="1174" y="0"/>
                    <a:pt x="598" y="0"/>
                    <a:pt x="1" y="40"/>
                  </a:cubicBezTo>
                  <a:cubicBezTo>
                    <a:pt x="578" y="99"/>
                    <a:pt x="1174" y="99"/>
                    <a:pt x="1771" y="99"/>
                  </a:cubicBezTo>
                  <a:cubicBezTo>
                    <a:pt x="2368" y="99"/>
                    <a:pt x="2925" y="99"/>
                    <a:pt x="3542" y="40"/>
                  </a:cubicBezTo>
                  <a:cubicBezTo>
                    <a:pt x="2945" y="20"/>
                    <a:pt x="2368" y="0"/>
                    <a:pt x="17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817;p27">
              <a:extLst>
                <a:ext uri="{FF2B5EF4-FFF2-40B4-BE49-F238E27FC236}">
                  <a16:creationId xmlns:a16="http://schemas.microsoft.com/office/drawing/2014/main" id="{E865EE33-7D0E-6B9C-DA7B-4BB2FE4D5FA1}"/>
                </a:ext>
              </a:extLst>
            </p:cNvPr>
            <p:cNvSpPr/>
            <p:nvPr/>
          </p:nvSpPr>
          <p:spPr>
            <a:xfrm>
              <a:off x="2048337" y="3188515"/>
              <a:ext cx="90225" cy="3238"/>
            </a:xfrm>
            <a:custGeom>
              <a:avLst/>
              <a:gdLst/>
              <a:ahLst/>
              <a:cxnLst/>
              <a:rect l="l" t="t" r="r" b="b"/>
              <a:pathLst>
                <a:path w="2786" h="100" extrusionOk="0">
                  <a:moveTo>
                    <a:pt x="1393" y="0"/>
                  </a:moveTo>
                  <a:cubicBezTo>
                    <a:pt x="916" y="0"/>
                    <a:pt x="478" y="0"/>
                    <a:pt x="1" y="60"/>
                  </a:cubicBezTo>
                  <a:cubicBezTo>
                    <a:pt x="458" y="80"/>
                    <a:pt x="916" y="100"/>
                    <a:pt x="1393" y="100"/>
                  </a:cubicBezTo>
                  <a:cubicBezTo>
                    <a:pt x="1871" y="100"/>
                    <a:pt x="2308" y="100"/>
                    <a:pt x="2786" y="60"/>
                  </a:cubicBezTo>
                  <a:cubicBezTo>
                    <a:pt x="2308" y="40"/>
                    <a:pt x="1871" y="0"/>
                    <a:pt x="1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818;p27">
              <a:extLst>
                <a:ext uri="{FF2B5EF4-FFF2-40B4-BE49-F238E27FC236}">
                  <a16:creationId xmlns:a16="http://schemas.microsoft.com/office/drawing/2014/main" id="{2524E7DE-9DCE-CB48-835B-C258F2E8B895}"/>
                </a:ext>
              </a:extLst>
            </p:cNvPr>
            <p:cNvSpPr/>
            <p:nvPr/>
          </p:nvSpPr>
          <p:spPr>
            <a:xfrm>
              <a:off x="2048337" y="3209759"/>
              <a:ext cx="90225" cy="3498"/>
            </a:xfrm>
            <a:custGeom>
              <a:avLst/>
              <a:gdLst/>
              <a:ahLst/>
              <a:cxnLst/>
              <a:rect l="l" t="t" r="r" b="b"/>
              <a:pathLst>
                <a:path w="2786" h="108" extrusionOk="0">
                  <a:moveTo>
                    <a:pt x="1393" y="1"/>
                  </a:moveTo>
                  <a:cubicBezTo>
                    <a:pt x="916" y="1"/>
                    <a:pt x="478" y="1"/>
                    <a:pt x="1" y="41"/>
                  </a:cubicBezTo>
                  <a:cubicBezTo>
                    <a:pt x="344" y="85"/>
                    <a:pt x="687" y="108"/>
                    <a:pt x="1039" y="108"/>
                  </a:cubicBezTo>
                  <a:cubicBezTo>
                    <a:pt x="1156" y="108"/>
                    <a:pt x="1274" y="105"/>
                    <a:pt x="1393" y="100"/>
                  </a:cubicBezTo>
                  <a:cubicBezTo>
                    <a:pt x="1871" y="100"/>
                    <a:pt x="2308" y="100"/>
                    <a:pt x="2786" y="41"/>
                  </a:cubicBezTo>
                  <a:cubicBezTo>
                    <a:pt x="2308" y="21"/>
                    <a:pt x="1871" y="1"/>
                    <a:pt x="13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825;p27">
              <a:extLst>
                <a:ext uri="{FF2B5EF4-FFF2-40B4-BE49-F238E27FC236}">
                  <a16:creationId xmlns:a16="http://schemas.microsoft.com/office/drawing/2014/main" id="{06900C7F-F4F7-2B8D-BCCB-DCE90DEFB748}"/>
                </a:ext>
              </a:extLst>
            </p:cNvPr>
            <p:cNvSpPr/>
            <p:nvPr/>
          </p:nvSpPr>
          <p:spPr>
            <a:xfrm>
              <a:off x="2181050" y="2638977"/>
              <a:ext cx="188805" cy="188805"/>
            </a:xfrm>
            <a:custGeom>
              <a:avLst/>
              <a:gdLst/>
              <a:ahLst/>
              <a:cxnLst/>
              <a:rect l="l" t="t" r="r" b="b"/>
              <a:pathLst>
                <a:path w="5830" h="5830" extrusionOk="0">
                  <a:moveTo>
                    <a:pt x="4934" y="1"/>
                  </a:moveTo>
                  <a:lnTo>
                    <a:pt x="1" y="896"/>
                  </a:lnTo>
                  <a:lnTo>
                    <a:pt x="876" y="5830"/>
                  </a:lnTo>
                  <a:lnTo>
                    <a:pt x="5829" y="4954"/>
                  </a:lnTo>
                  <a:lnTo>
                    <a:pt x="49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826;p27">
              <a:extLst>
                <a:ext uri="{FF2B5EF4-FFF2-40B4-BE49-F238E27FC236}">
                  <a16:creationId xmlns:a16="http://schemas.microsoft.com/office/drawing/2014/main" id="{5CDFADC3-2C73-5842-CAD6-B7E70D48C9DF}"/>
                </a:ext>
              </a:extLst>
            </p:cNvPr>
            <p:cNvSpPr/>
            <p:nvPr/>
          </p:nvSpPr>
          <p:spPr>
            <a:xfrm>
              <a:off x="2211330" y="2678940"/>
              <a:ext cx="113412" cy="19982"/>
            </a:xfrm>
            <a:custGeom>
              <a:avLst/>
              <a:gdLst/>
              <a:ahLst/>
              <a:cxnLst/>
              <a:rect l="l" t="t" r="r" b="b"/>
              <a:pathLst>
                <a:path w="3502" h="617" extrusionOk="0">
                  <a:moveTo>
                    <a:pt x="3502" y="0"/>
                  </a:moveTo>
                  <a:lnTo>
                    <a:pt x="3502" y="0"/>
                  </a:lnTo>
                  <a:cubicBezTo>
                    <a:pt x="2905" y="60"/>
                    <a:pt x="2308" y="159"/>
                    <a:pt x="1731" y="259"/>
                  </a:cubicBezTo>
                  <a:cubicBezTo>
                    <a:pt x="1134" y="358"/>
                    <a:pt x="558" y="478"/>
                    <a:pt x="1" y="617"/>
                  </a:cubicBezTo>
                  <a:cubicBezTo>
                    <a:pt x="597" y="557"/>
                    <a:pt x="1154" y="478"/>
                    <a:pt x="1751" y="378"/>
                  </a:cubicBezTo>
                  <a:cubicBezTo>
                    <a:pt x="2348" y="279"/>
                    <a:pt x="2925" y="159"/>
                    <a:pt x="3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827;p27">
              <a:extLst>
                <a:ext uri="{FF2B5EF4-FFF2-40B4-BE49-F238E27FC236}">
                  <a16:creationId xmlns:a16="http://schemas.microsoft.com/office/drawing/2014/main" id="{77FA845F-E6E9-DCEF-4F23-63BEFF86818D}"/>
                </a:ext>
              </a:extLst>
            </p:cNvPr>
            <p:cNvSpPr/>
            <p:nvPr/>
          </p:nvSpPr>
          <p:spPr>
            <a:xfrm>
              <a:off x="2215184" y="2709868"/>
              <a:ext cx="56091" cy="10331"/>
            </a:xfrm>
            <a:custGeom>
              <a:avLst/>
              <a:gdLst/>
              <a:ahLst/>
              <a:cxnLst/>
              <a:rect l="l" t="t" r="r" b="b"/>
              <a:pathLst>
                <a:path w="1732" h="319" extrusionOk="0">
                  <a:moveTo>
                    <a:pt x="1732" y="0"/>
                  </a:moveTo>
                  <a:cubicBezTo>
                    <a:pt x="1433" y="0"/>
                    <a:pt x="1175" y="40"/>
                    <a:pt x="876" y="100"/>
                  </a:cubicBezTo>
                  <a:cubicBezTo>
                    <a:pt x="578" y="139"/>
                    <a:pt x="260" y="219"/>
                    <a:pt x="1" y="318"/>
                  </a:cubicBezTo>
                  <a:cubicBezTo>
                    <a:pt x="299" y="318"/>
                    <a:pt x="578" y="259"/>
                    <a:pt x="876" y="219"/>
                  </a:cubicBezTo>
                  <a:cubicBezTo>
                    <a:pt x="1175" y="159"/>
                    <a:pt x="1473" y="100"/>
                    <a:pt x="17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828;p27">
              <a:extLst>
                <a:ext uri="{FF2B5EF4-FFF2-40B4-BE49-F238E27FC236}">
                  <a16:creationId xmlns:a16="http://schemas.microsoft.com/office/drawing/2014/main" id="{3E748C9E-7261-0AD5-B827-0B934B566104}"/>
                </a:ext>
              </a:extLst>
            </p:cNvPr>
            <p:cNvSpPr/>
            <p:nvPr/>
          </p:nvSpPr>
          <p:spPr>
            <a:xfrm>
              <a:off x="2218422" y="2725963"/>
              <a:ext cx="89577" cy="14865"/>
            </a:xfrm>
            <a:custGeom>
              <a:avLst/>
              <a:gdLst/>
              <a:ahLst/>
              <a:cxnLst/>
              <a:rect l="l" t="t" r="r" b="b"/>
              <a:pathLst>
                <a:path w="2766" h="459" extrusionOk="0">
                  <a:moveTo>
                    <a:pt x="2765" y="0"/>
                  </a:moveTo>
                  <a:lnTo>
                    <a:pt x="2765" y="0"/>
                  </a:lnTo>
                  <a:cubicBezTo>
                    <a:pt x="2288" y="20"/>
                    <a:pt x="1811" y="100"/>
                    <a:pt x="1373" y="160"/>
                  </a:cubicBezTo>
                  <a:cubicBezTo>
                    <a:pt x="896" y="239"/>
                    <a:pt x="438" y="339"/>
                    <a:pt x="0" y="458"/>
                  </a:cubicBezTo>
                  <a:cubicBezTo>
                    <a:pt x="478" y="438"/>
                    <a:pt x="935" y="359"/>
                    <a:pt x="1393" y="299"/>
                  </a:cubicBezTo>
                  <a:cubicBezTo>
                    <a:pt x="1870" y="219"/>
                    <a:pt x="2308" y="120"/>
                    <a:pt x="27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829;p27">
              <a:extLst>
                <a:ext uri="{FF2B5EF4-FFF2-40B4-BE49-F238E27FC236}">
                  <a16:creationId xmlns:a16="http://schemas.microsoft.com/office/drawing/2014/main" id="{5EA911A3-223C-F150-B82C-DE09D2913807}"/>
                </a:ext>
              </a:extLst>
            </p:cNvPr>
            <p:cNvSpPr/>
            <p:nvPr/>
          </p:nvSpPr>
          <p:spPr>
            <a:xfrm>
              <a:off x="2222276" y="2742058"/>
              <a:ext cx="113412" cy="20014"/>
            </a:xfrm>
            <a:custGeom>
              <a:avLst/>
              <a:gdLst/>
              <a:ahLst/>
              <a:cxnLst/>
              <a:rect l="l" t="t" r="r" b="b"/>
              <a:pathLst>
                <a:path w="3502" h="618" extrusionOk="0">
                  <a:moveTo>
                    <a:pt x="3502" y="1"/>
                  </a:moveTo>
                  <a:lnTo>
                    <a:pt x="3502" y="1"/>
                  </a:lnTo>
                  <a:cubicBezTo>
                    <a:pt x="2905" y="41"/>
                    <a:pt x="2308" y="140"/>
                    <a:pt x="1751" y="240"/>
                  </a:cubicBezTo>
                  <a:cubicBezTo>
                    <a:pt x="1155" y="339"/>
                    <a:pt x="578" y="458"/>
                    <a:pt x="1" y="617"/>
                  </a:cubicBezTo>
                  <a:cubicBezTo>
                    <a:pt x="598" y="558"/>
                    <a:pt x="1174" y="458"/>
                    <a:pt x="1771" y="359"/>
                  </a:cubicBezTo>
                  <a:cubicBezTo>
                    <a:pt x="2368" y="259"/>
                    <a:pt x="2945" y="140"/>
                    <a:pt x="3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830;p27">
              <a:extLst>
                <a:ext uri="{FF2B5EF4-FFF2-40B4-BE49-F238E27FC236}">
                  <a16:creationId xmlns:a16="http://schemas.microsoft.com/office/drawing/2014/main" id="{6D5674C3-7F91-9997-64D9-667202DA7BDF}"/>
                </a:ext>
              </a:extLst>
            </p:cNvPr>
            <p:cNvSpPr/>
            <p:nvPr/>
          </p:nvSpPr>
          <p:spPr>
            <a:xfrm>
              <a:off x="2226162" y="2767836"/>
              <a:ext cx="86338" cy="14865"/>
            </a:xfrm>
            <a:custGeom>
              <a:avLst/>
              <a:gdLst/>
              <a:ahLst/>
              <a:cxnLst/>
              <a:rect l="l" t="t" r="r" b="b"/>
              <a:pathLst>
                <a:path w="2666" h="459" extrusionOk="0">
                  <a:moveTo>
                    <a:pt x="2666" y="1"/>
                  </a:moveTo>
                  <a:lnTo>
                    <a:pt x="2666" y="1"/>
                  </a:lnTo>
                  <a:cubicBezTo>
                    <a:pt x="2228" y="20"/>
                    <a:pt x="1771" y="100"/>
                    <a:pt x="1333" y="160"/>
                  </a:cubicBezTo>
                  <a:cubicBezTo>
                    <a:pt x="895" y="239"/>
                    <a:pt x="458" y="339"/>
                    <a:pt x="0" y="458"/>
                  </a:cubicBezTo>
                  <a:cubicBezTo>
                    <a:pt x="458" y="438"/>
                    <a:pt x="895" y="359"/>
                    <a:pt x="1353" y="299"/>
                  </a:cubicBezTo>
                  <a:cubicBezTo>
                    <a:pt x="1771" y="219"/>
                    <a:pt x="2228" y="120"/>
                    <a:pt x="26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831;p27">
              <a:extLst>
                <a:ext uri="{FF2B5EF4-FFF2-40B4-BE49-F238E27FC236}">
                  <a16:creationId xmlns:a16="http://schemas.microsoft.com/office/drawing/2014/main" id="{D6A52478-BF7D-D1D7-ECDB-81B4DD10286C}"/>
                </a:ext>
              </a:extLst>
            </p:cNvPr>
            <p:cNvSpPr/>
            <p:nvPr/>
          </p:nvSpPr>
          <p:spPr>
            <a:xfrm>
              <a:off x="1601265" y="2558469"/>
              <a:ext cx="162994" cy="162378"/>
            </a:xfrm>
            <a:custGeom>
              <a:avLst/>
              <a:gdLst/>
              <a:ahLst/>
              <a:cxnLst/>
              <a:rect l="l" t="t" r="r" b="b"/>
              <a:pathLst>
                <a:path w="5033" h="5014" extrusionOk="0">
                  <a:moveTo>
                    <a:pt x="0" y="0"/>
                  </a:moveTo>
                  <a:lnTo>
                    <a:pt x="0" y="5013"/>
                  </a:lnTo>
                  <a:lnTo>
                    <a:pt x="5033" y="5013"/>
                  </a:lnTo>
                  <a:lnTo>
                    <a:pt x="503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832;p27">
              <a:extLst>
                <a:ext uri="{FF2B5EF4-FFF2-40B4-BE49-F238E27FC236}">
                  <a16:creationId xmlns:a16="http://schemas.microsoft.com/office/drawing/2014/main" id="{233B6551-515E-FC79-C4B4-960638A29F0B}"/>
                </a:ext>
              </a:extLst>
            </p:cNvPr>
            <p:cNvSpPr/>
            <p:nvPr/>
          </p:nvSpPr>
          <p:spPr>
            <a:xfrm>
              <a:off x="1625748" y="2591954"/>
              <a:ext cx="114060" cy="3271"/>
            </a:xfrm>
            <a:custGeom>
              <a:avLst/>
              <a:gdLst/>
              <a:ahLst/>
              <a:cxnLst/>
              <a:rect l="l" t="t" r="r" b="b"/>
              <a:pathLst>
                <a:path w="3522" h="101" extrusionOk="0">
                  <a:moveTo>
                    <a:pt x="1771" y="1"/>
                  </a:moveTo>
                  <a:cubicBezTo>
                    <a:pt x="1174" y="1"/>
                    <a:pt x="597" y="1"/>
                    <a:pt x="0" y="60"/>
                  </a:cubicBezTo>
                  <a:cubicBezTo>
                    <a:pt x="577" y="100"/>
                    <a:pt x="1174" y="100"/>
                    <a:pt x="1771" y="100"/>
                  </a:cubicBezTo>
                  <a:cubicBezTo>
                    <a:pt x="2367" y="100"/>
                    <a:pt x="2924" y="100"/>
                    <a:pt x="3521" y="60"/>
                  </a:cubicBezTo>
                  <a:cubicBezTo>
                    <a:pt x="2924" y="41"/>
                    <a:pt x="2367" y="1"/>
                    <a:pt x="17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833;p27">
              <a:extLst>
                <a:ext uri="{FF2B5EF4-FFF2-40B4-BE49-F238E27FC236}">
                  <a16:creationId xmlns:a16="http://schemas.microsoft.com/office/drawing/2014/main" id="{266E81B8-1337-F3A5-ACDD-9F3E536BB6B1}"/>
                </a:ext>
              </a:extLst>
            </p:cNvPr>
            <p:cNvSpPr/>
            <p:nvPr/>
          </p:nvSpPr>
          <p:spPr>
            <a:xfrm>
              <a:off x="1625748" y="2613231"/>
              <a:ext cx="58002" cy="3498"/>
            </a:xfrm>
            <a:custGeom>
              <a:avLst/>
              <a:gdLst/>
              <a:ahLst/>
              <a:cxnLst/>
              <a:rect l="l" t="t" r="r" b="b"/>
              <a:pathLst>
                <a:path w="1791" h="108" extrusionOk="0">
                  <a:moveTo>
                    <a:pt x="895" y="0"/>
                  </a:moveTo>
                  <a:cubicBezTo>
                    <a:pt x="597" y="0"/>
                    <a:pt x="299" y="0"/>
                    <a:pt x="0" y="40"/>
                  </a:cubicBezTo>
                  <a:cubicBezTo>
                    <a:pt x="209" y="85"/>
                    <a:pt x="429" y="107"/>
                    <a:pt x="660" y="107"/>
                  </a:cubicBezTo>
                  <a:cubicBezTo>
                    <a:pt x="737" y="107"/>
                    <a:pt x="816" y="105"/>
                    <a:pt x="895" y="100"/>
                  </a:cubicBezTo>
                  <a:cubicBezTo>
                    <a:pt x="1194" y="100"/>
                    <a:pt x="1492" y="100"/>
                    <a:pt x="1790" y="40"/>
                  </a:cubicBezTo>
                  <a:cubicBezTo>
                    <a:pt x="1492" y="20"/>
                    <a:pt x="1194" y="0"/>
                    <a:pt x="8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834;p27">
              <a:extLst>
                <a:ext uri="{FF2B5EF4-FFF2-40B4-BE49-F238E27FC236}">
                  <a16:creationId xmlns:a16="http://schemas.microsoft.com/office/drawing/2014/main" id="{327ED4BC-BBFA-D82E-1842-B7E9FB924F56}"/>
                </a:ext>
              </a:extLst>
            </p:cNvPr>
            <p:cNvSpPr/>
            <p:nvPr/>
          </p:nvSpPr>
          <p:spPr>
            <a:xfrm>
              <a:off x="1625748" y="2634476"/>
              <a:ext cx="90225" cy="3271"/>
            </a:xfrm>
            <a:custGeom>
              <a:avLst/>
              <a:gdLst/>
              <a:ahLst/>
              <a:cxnLst/>
              <a:rect l="l" t="t" r="r" b="b"/>
              <a:pathLst>
                <a:path w="2786" h="101" extrusionOk="0">
                  <a:moveTo>
                    <a:pt x="1393" y="1"/>
                  </a:moveTo>
                  <a:cubicBezTo>
                    <a:pt x="915" y="1"/>
                    <a:pt x="478" y="1"/>
                    <a:pt x="0" y="60"/>
                  </a:cubicBezTo>
                  <a:cubicBezTo>
                    <a:pt x="438" y="100"/>
                    <a:pt x="915" y="100"/>
                    <a:pt x="1393" y="100"/>
                  </a:cubicBezTo>
                  <a:cubicBezTo>
                    <a:pt x="1870" y="100"/>
                    <a:pt x="2308" y="100"/>
                    <a:pt x="2785" y="60"/>
                  </a:cubicBezTo>
                  <a:cubicBezTo>
                    <a:pt x="2308" y="41"/>
                    <a:pt x="1870" y="1"/>
                    <a:pt x="13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835;p27">
              <a:extLst>
                <a:ext uri="{FF2B5EF4-FFF2-40B4-BE49-F238E27FC236}">
                  <a16:creationId xmlns:a16="http://schemas.microsoft.com/office/drawing/2014/main" id="{5199CBA4-A1F2-A4A1-F24D-507122E0394F}"/>
                </a:ext>
              </a:extLst>
            </p:cNvPr>
            <p:cNvSpPr/>
            <p:nvPr/>
          </p:nvSpPr>
          <p:spPr>
            <a:xfrm>
              <a:off x="1625748" y="2656400"/>
              <a:ext cx="114060" cy="3238"/>
            </a:xfrm>
            <a:custGeom>
              <a:avLst/>
              <a:gdLst/>
              <a:ahLst/>
              <a:cxnLst/>
              <a:rect l="l" t="t" r="r" b="b"/>
              <a:pathLst>
                <a:path w="3522" h="100" extrusionOk="0">
                  <a:moveTo>
                    <a:pt x="1771" y="0"/>
                  </a:moveTo>
                  <a:cubicBezTo>
                    <a:pt x="1174" y="0"/>
                    <a:pt x="597" y="0"/>
                    <a:pt x="0" y="60"/>
                  </a:cubicBezTo>
                  <a:cubicBezTo>
                    <a:pt x="577" y="100"/>
                    <a:pt x="1174" y="100"/>
                    <a:pt x="1771" y="100"/>
                  </a:cubicBezTo>
                  <a:cubicBezTo>
                    <a:pt x="2367" y="100"/>
                    <a:pt x="2924" y="100"/>
                    <a:pt x="3521" y="60"/>
                  </a:cubicBezTo>
                  <a:cubicBezTo>
                    <a:pt x="2924" y="40"/>
                    <a:pt x="2367" y="0"/>
                    <a:pt x="17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836;p27">
              <a:extLst>
                <a:ext uri="{FF2B5EF4-FFF2-40B4-BE49-F238E27FC236}">
                  <a16:creationId xmlns:a16="http://schemas.microsoft.com/office/drawing/2014/main" id="{23A0432D-4C06-83EC-E0B3-883266D092B4}"/>
                </a:ext>
              </a:extLst>
            </p:cNvPr>
            <p:cNvSpPr/>
            <p:nvPr/>
          </p:nvSpPr>
          <p:spPr>
            <a:xfrm>
              <a:off x="1625748" y="2677645"/>
              <a:ext cx="88282" cy="3498"/>
            </a:xfrm>
            <a:custGeom>
              <a:avLst/>
              <a:gdLst/>
              <a:ahLst/>
              <a:cxnLst/>
              <a:rect l="l" t="t" r="r" b="b"/>
              <a:pathLst>
                <a:path w="2726" h="108" extrusionOk="0">
                  <a:moveTo>
                    <a:pt x="1373" y="1"/>
                  </a:moveTo>
                  <a:cubicBezTo>
                    <a:pt x="915" y="1"/>
                    <a:pt x="438" y="1"/>
                    <a:pt x="0" y="40"/>
                  </a:cubicBezTo>
                  <a:cubicBezTo>
                    <a:pt x="328" y="85"/>
                    <a:pt x="668" y="107"/>
                    <a:pt x="1018" y="107"/>
                  </a:cubicBezTo>
                  <a:cubicBezTo>
                    <a:pt x="1135" y="107"/>
                    <a:pt x="1253" y="105"/>
                    <a:pt x="1373" y="100"/>
                  </a:cubicBezTo>
                  <a:cubicBezTo>
                    <a:pt x="1810" y="100"/>
                    <a:pt x="2288" y="100"/>
                    <a:pt x="2725" y="40"/>
                  </a:cubicBezTo>
                  <a:cubicBezTo>
                    <a:pt x="2288" y="20"/>
                    <a:pt x="1810" y="1"/>
                    <a:pt x="13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837;p27">
              <a:extLst>
                <a:ext uri="{FF2B5EF4-FFF2-40B4-BE49-F238E27FC236}">
                  <a16:creationId xmlns:a16="http://schemas.microsoft.com/office/drawing/2014/main" id="{C4FEA26D-904E-8334-19BC-2491857B51DC}"/>
                </a:ext>
              </a:extLst>
            </p:cNvPr>
            <p:cNvSpPr/>
            <p:nvPr/>
          </p:nvSpPr>
          <p:spPr>
            <a:xfrm>
              <a:off x="1613506" y="3097676"/>
              <a:ext cx="162994" cy="163026"/>
            </a:xfrm>
            <a:custGeom>
              <a:avLst/>
              <a:gdLst/>
              <a:ahLst/>
              <a:cxnLst/>
              <a:rect l="l" t="t" r="r" b="b"/>
              <a:pathLst>
                <a:path w="5033" h="5034" extrusionOk="0">
                  <a:moveTo>
                    <a:pt x="0" y="1"/>
                  </a:moveTo>
                  <a:lnTo>
                    <a:pt x="0" y="5033"/>
                  </a:lnTo>
                  <a:lnTo>
                    <a:pt x="5033" y="5033"/>
                  </a:lnTo>
                  <a:lnTo>
                    <a:pt x="5033" y="1"/>
                  </a:lnTo>
                  <a:close/>
                </a:path>
              </a:pathLst>
            </a:custGeom>
            <a:solidFill>
              <a:srgbClr val="92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838;p27">
              <a:extLst>
                <a:ext uri="{FF2B5EF4-FFF2-40B4-BE49-F238E27FC236}">
                  <a16:creationId xmlns:a16="http://schemas.microsoft.com/office/drawing/2014/main" id="{E31506DC-83F3-17E1-9893-E21337FAEF8A}"/>
                </a:ext>
              </a:extLst>
            </p:cNvPr>
            <p:cNvSpPr/>
            <p:nvPr/>
          </p:nvSpPr>
          <p:spPr>
            <a:xfrm>
              <a:off x="1637989" y="3131809"/>
              <a:ext cx="114060" cy="3498"/>
            </a:xfrm>
            <a:custGeom>
              <a:avLst/>
              <a:gdLst/>
              <a:ahLst/>
              <a:cxnLst/>
              <a:rect l="l" t="t" r="r" b="b"/>
              <a:pathLst>
                <a:path w="3522" h="108" extrusionOk="0">
                  <a:moveTo>
                    <a:pt x="1751" y="1"/>
                  </a:moveTo>
                  <a:cubicBezTo>
                    <a:pt x="1154" y="1"/>
                    <a:pt x="597" y="1"/>
                    <a:pt x="0" y="41"/>
                  </a:cubicBezTo>
                  <a:cubicBezTo>
                    <a:pt x="418" y="85"/>
                    <a:pt x="858" y="108"/>
                    <a:pt x="1304" y="108"/>
                  </a:cubicBezTo>
                  <a:cubicBezTo>
                    <a:pt x="1452" y="108"/>
                    <a:pt x="1601" y="105"/>
                    <a:pt x="1751" y="100"/>
                  </a:cubicBezTo>
                  <a:cubicBezTo>
                    <a:pt x="2347" y="100"/>
                    <a:pt x="2924" y="100"/>
                    <a:pt x="3521" y="41"/>
                  </a:cubicBezTo>
                  <a:cubicBezTo>
                    <a:pt x="2924" y="21"/>
                    <a:pt x="2347" y="1"/>
                    <a:pt x="17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839;p27">
              <a:extLst>
                <a:ext uri="{FF2B5EF4-FFF2-40B4-BE49-F238E27FC236}">
                  <a16:creationId xmlns:a16="http://schemas.microsoft.com/office/drawing/2014/main" id="{F5494B2C-F6CF-840B-2541-26A4725B6A68}"/>
                </a:ext>
              </a:extLst>
            </p:cNvPr>
            <p:cNvSpPr/>
            <p:nvPr/>
          </p:nvSpPr>
          <p:spPr>
            <a:xfrm>
              <a:off x="1637989" y="3153086"/>
              <a:ext cx="58002" cy="3238"/>
            </a:xfrm>
            <a:custGeom>
              <a:avLst/>
              <a:gdLst/>
              <a:ahLst/>
              <a:cxnLst/>
              <a:rect l="l" t="t" r="r" b="b"/>
              <a:pathLst>
                <a:path w="1791" h="100" extrusionOk="0">
                  <a:moveTo>
                    <a:pt x="895" y="0"/>
                  </a:moveTo>
                  <a:cubicBezTo>
                    <a:pt x="597" y="0"/>
                    <a:pt x="298" y="0"/>
                    <a:pt x="0" y="60"/>
                  </a:cubicBezTo>
                  <a:cubicBezTo>
                    <a:pt x="298" y="100"/>
                    <a:pt x="557" y="100"/>
                    <a:pt x="895" y="100"/>
                  </a:cubicBezTo>
                  <a:cubicBezTo>
                    <a:pt x="1174" y="100"/>
                    <a:pt x="1492" y="100"/>
                    <a:pt x="1790" y="60"/>
                  </a:cubicBezTo>
                  <a:cubicBezTo>
                    <a:pt x="1492" y="40"/>
                    <a:pt x="1194" y="0"/>
                    <a:pt x="8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840;p27">
              <a:extLst>
                <a:ext uri="{FF2B5EF4-FFF2-40B4-BE49-F238E27FC236}">
                  <a16:creationId xmlns:a16="http://schemas.microsoft.com/office/drawing/2014/main" id="{C3E4F1EE-24AE-0B47-9C6C-D1EE24A42C60}"/>
                </a:ext>
              </a:extLst>
            </p:cNvPr>
            <p:cNvSpPr/>
            <p:nvPr/>
          </p:nvSpPr>
          <p:spPr>
            <a:xfrm>
              <a:off x="1637989" y="3174330"/>
              <a:ext cx="90225" cy="3498"/>
            </a:xfrm>
            <a:custGeom>
              <a:avLst/>
              <a:gdLst/>
              <a:ahLst/>
              <a:cxnLst/>
              <a:rect l="l" t="t" r="r" b="b"/>
              <a:pathLst>
                <a:path w="2786" h="108" extrusionOk="0">
                  <a:moveTo>
                    <a:pt x="1393" y="1"/>
                  </a:moveTo>
                  <a:cubicBezTo>
                    <a:pt x="915" y="1"/>
                    <a:pt x="458" y="1"/>
                    <a:pt x="0" y="41"/>
                  </a:cubicBezTo>
                  <a:cubicBezTo>
                    <a:pt x="328" y="85"/>
                    <a:pt x="679" y="108"/>
                    <a:pt x="1035" y="108"/>
                  </a:cubicBezTo>
                  <a:cubicBezTo>
                    <a:pt x="1154" y="108"/>
                    <a:pt x="1273" y="105"/>
                    <a:pt x="1393" y="100"/>
                  </a:cubicBezTo>
                  <a:cubicBezTo>
                    <a:pt x="1850" y="100"/>
                    <a:pt x="2308" y="100"/>
                    <a:pt x="2785" y="41"/>
                  </a:cubicBezTo>
                  <a:cubicBezTo>
                    <a:pt x="2308" y="21"/>
                    <a:pt x="1850" y="1"/>
                    <a:pt x="13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841;p27">
              <a:extLst>
                <a:ext uri="{FF2B5EF4-FFF2-40B4-BE49-F238E27FC236}">
                  <a16:creationId xmlns:a16="http://schemas.microsoft.com/office/drawing/2014/main" id="{7AF1AAB5-6B78-0706-3F0F-1C90205AF067}"/>
                </a:ext>
              </a:extLst>
            </p:cNvPr>
            <p:cNvSpPr/>
            <p:nvPr/>
          </p:nvSpPr>
          <p:spPr>
            <a:xfrm>
              <a:off x="1637989" y="3196255"/>
              <a:ext cx="114060" cy="3238"/>
            </a:xfrm>
            <a:custGeom>
              <a:avLst/>
              <a:gdLst/>
              <a:ahLst/>
              <a:cxnLst/>
              <a:rect l="l" t="t" r="r" b="b"/>
              <a:pathLst>
                <a:path w="3522" h="100" extrusionOk="0">
                  <a:moveTo>
                    <a:pt x="1751" y="0"/>
                  </a:moveTo>
                  <a:cubicBezTo>
                    <a:pt x="1154" y="0"/>
                    <a:pt x="597" y="0"/>
                    <a:pt x="0" y="40"/>
                  </a:cubicBezTo>
                  <a:cubicBezTo>
                    <a:pt x="557" y="100"/>
                    <a:pt x="1154" y="100"/>
                    <a:pt x="1751" y="100"/>
                  </a:cubicBezTo>
                  <a:cubicBezTo>
                    <a:pt x="2347" y="100"/>
                    <a:pt x="2924" y="100"/>
                    <a:pt x="3521" y="40"/>
                  </a:cubicBezTo>
                  <a:cubicBezTo>
                    <a:pt x="2924" y="20"/>
                    <a:pt x="2347" y="0"/>
                    <a:pt x="17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842;p27">
              <a:extLst>
                <a:ext uri="{FF2B5EF4-FFF2-40B4-BE49-F238E27FC236}">
                  <a16:creationId xmlns:a16="http://schemas.microsoft.com/office/drawing/2014/main" id="{3CC5EC61-B0ED-36A1-6CD4-5C4B6B80D0B2}"/>
                </a:ext>
              </a:extLst>
            </p:cNvPr>
            <p:cNvSpPr/>
            <p:nvPr/>
          </p:nvSpPr>
          <p:spPr>
            <a:xfrm>
              <a:off x="1637989" y="3217499"/>
              <a:ext cx="88282" cy="3271"/>
            </a:xfrm>
            <a:custGeom>
              <a:avLst/>
              <a:gdLst/>
              <a:ahLst/>
              <a:cxnLst/>
              <a:rect l="l" t="t" r="r" b="b"/>
              <a:pathLst>
                <a:path w="2726" h="101" extrusionOk="0">
                  <a:moveTo>
                    <a:pt x="1353" y="1"/>
                  </a:moveTo>
                  <a:cubicBezTo>
                    <a:pt x="915" y="1"/>
                    <a:pt x="438" y="1"/>
                    <a:pt x="0" y="60"/>
                  </a:cubicBezTo>
                  <a:cubicBezTo>
                    <a:pt x="438" y="100"/>
                    <a:pt x="895" y="100"/>
                    <a:pt x="1353" y="100"/>
                  </a:cubicBezTo>
                  <a:cubicBezTo>
                    <a:pt x="1810" y="100"/>
                    <a:pt x="2288" y="100"/>
                    <a:pt x="2725" y="60"/>
                  </a:cubicBezTo>
                  <a:cubicBezTo>
                    <a:pt x="2288" y="40"/>
                    <a:pt x="1810" y="1"/>
                    <a:pt x="13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855;p27">
              <a:extLst>
                <a:ext uri="{FF2B5EF4-FFF2-40B4-BE49-F238E27FC236}">
                  <a16:creationId xmlns:a16="http://schemas.microsoft.com/office/drawing/2014/main" id="{68234FF8-B11F-DC5E-0594-11ADEEAC9025}"/>
                </a:ext>
              </a:extLst>
            </p:cNvPr>
            <p:cNvSpPr/>
            <p:nvPr/>
          </p:nvSpPr>
          <p:spPr>
            <a:xfrm>
              <a:off x="2284131" y="2786522"/>
              <a:ext cx="163026" cy="162378"/>
            </a:xfrm>
            <a:custGeom>
              <a:avLst/>
              <a:gdLst/>
              <a:ahLst/>
              <a:cxnLst/>
              <a:rect l="l" t="t" r="r" b="b"/>
              <a:pathLst>
                <a:path w="5034" h="5014" extrusionOk="0">
                  <a:moveTo>
                    <a:pt x="0" y="0"/>
                  </a:moveTo>
                  <a:lnTo>
                    <a:pt x="0" y="5013"/>
                  </a:lnTo>
                  <a:lnTo>
                    <a:pt x="5033" y="5013"/>
                  </a:lnTo>
                  <a:lnTo>
                    <a:pt x="5033" y="0"/>
                  </a:lnTo>
                  <a:close/>
                </a:path>
              </a:pathLst>
            </a:custGeom>
            <a:solidFill>
              <a:srgbClr val="9E6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856;p27">
              <a:extLst>
                <a:ext uri="{FF2B5EF4-FFF2-40B4-BE49-F238E27FC236}">
                  <a16:creationId xmlns:a16="http://schemas.microsoft.com/office/drawing/2014/main" id="{470B2F29-D4A2-B602-00FE-2591C050C2BD}"/>
                </a:ext>
              </a:extLst>
            </p:cNvPr>
            <p:cNvSpPr/>
            <p:nvPr/>
          </p:nvSpPr>
          <p:spPr>
            <a:xfrm>
              <a:off x="2308614" y="2820008"/>
              <a:ext cx="114060" cy="3498"/>
            </a:xfrm>
            <a:custGeom>
              <a:avLst/>
              <a:gdLst/>
              <a:ahLst/>
              <a:cxnLst/>
              <a:rect l="l" t="t" r="r" b="b"/>
              <a:pathLst>
                <a:path w="3522" h="108" extrusionOk="0">
                  <a:moveTo>
                    <a:pt x="1771" y="1"/>
                  </a:moveTo>
                  <a:cubicBezTo>
                    <a:pt x="1174" y="1"/>
                    <a:pt x="597" y="1"/>
                    <a:pt x="0" y="41"/>
                  </a:cubicBezTo>
                  <a:cubicBezTo>
                    <a:pt x="448" y="85"/>
                    <a:pt x="884" y="108"/>
                    <a:pt x="1326" y="108"/>
                  </a:cubicBezTo>
                  <a:cubicBezTo>
                    <a:pt x="1474" y="108"/>
                    <a:pt x="1622" y="105"/>
                    <a:pt x="1771" y="100"/>
                  </a:cubicBezTo>
                  <a:cubicBezTo>
                    <a:pt x="2348" y="100"/>
                    <a:pt x="2925" y="100"/>
                    <a:pt x="3521" y="41"/>
                  </a:cubicBezTo>
                  <a:cubicBezTo>
                    <a:pt x="2925" y="21"/>
                    <a:pt x="2368" y="1"/>
                    <a:pt x="17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857;p27">
              <a:extLst>
                <a:ext uri="{FF2B5EF4-FFF2-40B4-BE49-F238E27FC236}">
                  <a16:creationId xmlns:a16="http://schemas.microsoft.com/office/drawing/2014/main" id="{5006340A-3A89-6606-D2E3-70B5034271CC}"/>
                </a:ext>
              </a:extLst>
            </p:cNvPr>
            <p:cNvSpPr/>
            <p:nvPr/>
          </p:nvSpPr>
          <p:spPr>
            <a:xfrm>
              <a:off x="2308614" y="2841933"/>
              <a:ext cx="58002" cy="3238"/>
            </a:xfrm>
            <a:custGeom>
              <a:avLst/>
              <a:gdLst/>
              <a:ahLst/>
              <a:cxnLst/>
              <a:rect l="l" t="t" r="r" b="b"/>
              <a:pathLst>
                <a:path w="1791" h="100" extrusionOk="0">
                  <a:moveTo>
                    <a:pt x="896" y="0"/>
                  </a:moveTo>
                  <a:cubicBezTo>
                    <a:pt x="597" y="0"/>
                    <a:pt x="299" y="0"/>
                    <a:pt x="0" y="40"/>
                  </a:cubicBezTo>
                  <a:cubicBezTo>
                    <a:pt x="299" y="100"/>
                    <a:pt x="597" y="100"/>
                    <a:pt x="896" y="100"/>
                  </a:cubicBezTo>
                  <a:cubicBezTo>
                    <a:pt x="1194" y="100"/>
                    <a:pt x="1492" y="100"/>
                    <a:pt x="1791" y="40"/>
                  </a:cubicBezTo>
                  <a:cubicBezTo>
                    <a:pt x="1492" y="20"/>
                    <a:pt x="1194" y="0"/>
                    <a:pt x="8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858;p27">
              <a:extLst>
                <a:ext uri="{FF2B5EF4-FFF2-40B4-BE49-F238E27FC236}">
                  <a16:creationId xmlns:a16="http://schemas.microsoft.com/office/drawing/2014/main" id="{C34573CB-63F8-A3DC-0FEB-50CC26B3CD28}"/>
                </a:ext>
              </a:extLst>
            </p:cNvPr>
            <p:cNvSpPr/>
            <p:nvPr/>
          </p:nvSpPr>
          <p:spPr>
            <a:xfrm>
              <a:off x="2308614" y="2862530"/>
              <a:ext cx="90225" cy="3530"/>
            </a:xfrm>
            <a:custGeom>
              <a:avLst/>
              <a:gdLst/>
              <a:ahLst/>
              <a:cxnLst/>
              <a:rect l="l" t="t" r="r" b="b"/>
              <a:pathLst>
                <a:path w="2786" h="109" extrusionOk="0">
                  <a:moveTo>
                    <a:pt x="1393" y="1"/>
                  </a:moveTo>
                  <a:cubicBezTo>
                    <a:pt x="915" y="1"/>
                    <a:pt x="478" y="1"/>
                    <a:pt x="0" y="60"/>
                  </a:cubicBezTo>
                  <a:cubicBezTo>
                    <a:pt x="350" y="90"/>
                    <a:pt x="678" y="108"/>
                    <a:pt x="1016" y="108"/>
                  </a:cubicBezTo>
                  <a:cubicBezTo>
                    <a:pt x="1140" y="108"/>
                    <a:pt x="1265" y="106"/>
                    <a:pt x="1393" y="100"/>
                  </a:cubicBezTo>
                  <a:cubicBezTo>
                    <a:pt x="1850" y="100"/>
                    <a:pt x="2308" y="100"/>
                    <a:pt x="2785" y="60"/>
                  </a:cubicBezTo>
                  <a:cubicBezTo>
                    <a:pt x="2308" y="21"/>
                    <a:pt x="1870" y="1"/>
                    <a:pt x="13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859;p27">
              <a:extLst>
                <a:ext uri="{FF2B5EF4-FFF2-40B4-BE49-F238E27FC236}">
                  <a16:creationId xmlns:a16="http://schemas.microsoft.com/office/drawing/2014/main" id="{D11D34E0-6EE1-D1E7-613B-A8A276D7C8CD}"/>
                </a:ext>
              </a:extLst>
            </p:cNvPr>
            <p:cNvSpPr/>
            <p:nvPr/>
          </p:nvSpPr>
          <p:spPr>
            <a:xfrm>
              <a:off x="2308614" y="2884454"/>
              <a:ext cx="114060" cy="3238"/>
            </a:xfrm>
            <a:custGeom>
              <a:avLst/>
              <a:gdLst/>
              <a:ahLst/>
              <a:cxnLst/>
              <a:rect l="l" t="t" r="r" b="b"/>
              <a:pathLst>
                <a:path w="3522" h="100" extrusionOk="0">
                  <a:moveTo>
                    <a:pt x="1771" y="0"/>
                  </a:moveTo>
                  <a:cubicBezTo>
                    <a:pt x="1174" y="0"/>
                    <a:pt x="597" y="0"/>
                    <a:pt x="0" y="40"/>
                  </a:cubicBezTo>
                  <a:cubicBezTo>
                    <a:pt x="597" y="100"/>
                    <a:pt x="1174" y="100"/>
                    <a:pt x="1771" y="100"/>
                  </a:cubicBezTo>
                  <a:cubicBezTo>
                    <a:pt x="2348" y="100"/>
                    <a:pt x="2925" y="100"/>
                    <a:pt x="3521" y="40"/>
                  </a:cubicBezTo>
                  <a:cubicBezTo>
                    <a:pt x="2925" y="20"/>
                    <a:pt x="2368" y="0"/>
                    <a:pt x="17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860;p27">
              <a:extLst>
                <a:ext uri="{FF2B5EF4-FFF2-40B4-BE49-F238E27FC236}">
                  <a16:creationId xmlns:a16="http://schemas.microsoft.com/office/drawing/2014/main" id="{824CE8F0-FDDD-3A7F-9A16-4D7472CF38B7}"/>
                </a:ext>
              </a:extLst>
            </p:cNvPr>
            <p:cNvSpPr/>
            <p:nvPr/>
          </p:nvSpPr>
          <p:spPr>
            <a:xfrm>
              <a:off x="2308614" y="2906346"/>
              <a:ext cx="88282" cy="3238"/>
            </a:xfrm>
            <a:custGeom>
              <a:avLst/>
              <a:gdLst/>
              <a:ahLst/>
              <a:cxnLst/>
              <a:rect l="l" t="t" r="r" b="b"/>
              <a:pathLst>
                <a:path w="2726" h="100" extrusionOk="0">
                  <a:moveTo>
                    <a:pt x="1373" y="0"/>
                  </a:moveTo>
                  <a:cubicBezTo>
                    <a:pt x="915" y="0"/>
                    <a:pt x="438" y="0"/>
                    <a:pt x="0" y="40"/>
                  </a:cubicBezTo>
                  <a:cubicBezTo>
                    <a:pt x="438" y="100"/>
                    <a:pt x="896" y="100"/>
                    <a:pt x="1373" y="100"/>
                  </a:cubicBezTo>
                  <a:cubicBezTo>
                    <a:pt x="1811" y="100"/>
                    <a:pt x="2288" y="100"/>
                    <a:pt x="2726" y="40"/>
                  </a:cubicBezTo>
                  <a:cubicBezTo>
                    <a:pt x="2288" y="20"/>
                    <a:pt x="1811" y="0"/>
                    <a:pt x="13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861;p27">
              <a:extLst>
                <a:ext uri="{FF2B5EF4-FFF2-40B4-BE49-F238E27FC236}">
                  <a16:creationId xmlns:a16="http://schemas.microsoft.com/office/drawing/2014/main" id="{46FF6F64-C379-DEAF-19ED-ACB4BE24197C}"/>
                </a:ext>
              </a:extLst>
            </p:cNvPr>
            <p:cNvSpPr/>
            <p:nvPr/>
          </p:nvSpPr>
          <p:spPr>
            <a:xfrm>
              <a:off x="1561950" y="2328472"/>
              <a:ext cx="163026" cy="163026"/>
            </a:xfrm>
            <a:custGeom>
              <a:avLst/>
              <a:gdLst/>
              <a:ahLst/>
              <a:cxnLst/>
              <a:rect l="l" t="t" r="r" b="b"/>
              <a:pathLst>
                <a:path w="5034" h="5034" extrusionOk="0">
                  <a:moveTo>
                    <a:pt x="1" y="1"/>
                  </a:moveTo>
                  <a:lnTo>
                    <a:pt x="1" y="5034"/>
                  </a:lnTo>
                  <a:lnTo>
                    <a:pt x="5034" y="5034"/>
                  </a:lnTo>
                  <a:lnTo>
                    <a:pt x="5034" y="1"/>
                  </a:lnTo>
                  <a:close/>
                </a:path>
              </a:pathLst>
            </a:custGeom>
            <a:solidFill>
              <a:srgbClr val="9E6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862;p27">
              <a:extLst>
                <a:ext uri="{FF2B5EF4-FFF2-40B4-BE49-F238E27FC236}">
                  <a16:creationId xmlns:a16="http://schemas.microsoft.com/office/drawing/2014/main" id="{A49A3890-E8A7-FB25-DA50-DD99C92E74FD}"/>
                </a:ext>
              </a:extLst>
            </p:cNvPr>
            <p:cNvSpPr/>
            <p:nvPr/>
          </p:nvSpPr>
          <p:spPr>
            <a:xfrm>
              <a:off x="1586432" y="2362605"/>
              <a:ext cx="114060" cy="3498"/>
            </a:xfrm>
            <a:custGeom>
              <a:avLst/>
              <a:gdLst/>
              <a:ahLst/>
              <a:cxnLst/>
              <a:rect l="l" t="t" r="r" b="b"/>
              <a:pathLst>
                <a:path w="3522" h="108" extrusionOk="0">
                  <a:moveTo>
                    <a:pt x="1751" y="1"/>
                  </a:moveTo>
                  <a:cubicBezTo>
                    <a:pt x="1154" y="1"/>
                    <a:pt x="597" y="1"/>
                    <a:pt x="1" y="41"/>
                  </a:cubicBezTo>
                  <a:cubicBezTo>
                    <a:pt x="448" y="86"/>
                    <a:pt x="896" y="108"/>
                    <a:pt x="1327" y="108"/>
                  </a:cubicBezTo>
                  <a:cubicBezTo>
                    <a:pt x="1470" y="108"/>
                    <a:pt x="1612" y="105"/>
                    <a:pt x="1751" y="100"/>
                  </a:cubicBezTo>
                  <a:cubicBezTo>
                    <a:pt x="2348" y="100"/>
                    <a:pt x="2925" y="100"/>
                    <a:pt x="3522" y="41"/>
                  </a:cubicBezTo>
                  <a:cubicBezTo>
                    <a:pt x="2925" y="21"/>
                    <a:pt x="2348" y="1"/>
                    <a:pt x="17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863;p27">
              <a:extLst>
                <a:ext uri="{FF2B5EF4-FFF2-40B4-BE49-F238E27FC236}">
                  <a16:creationId xmlns:a16="http://schemas.microsoft.com/office/drawing/2014/main" id="{968EC19B-A366-A62C-B0D0-985A1FFD531C}"/>
                </a:ext>
              </a:extLst>
            </p:cNvPr>
            <p:cNvSpPr/>
            <p:nvPr/>
          </p:nvSpPr>
          <p:spPr>
            <a:xfrm>
              <a:off x="1586432" y="2384530"/>
              <a:ext cx="57386" cy="3238"/>
            </a:xfrm>
            <a:custGeom>
              <a:avLst/>
              <a:gdLst/>
              <a:ahLst/>
              <a:cxnLst/>
              <a:rect l="l" t="t" r="r" b="b"/>
              <a:pathLst>
                <a:path w="1772" h="100" extrusionOk="0">
                  <a:moveTo>
                    <a:pt x="896" y="0"/>
                  </a:moveTo>
                  <a:cubicBezTo>
                    <a:pt x="597" y="0"/>
                    <a:pt x="299" y="0"/>
                    <a:pt x="1" y="40"/>
                  </a:cubicBezTo>
                  <a:cubicBezTo>
                    <a:pt x="299" y="100"/>
                    <a:pt x="597" y="100"/>
                    <a:pt x="896" y="100"/>
                  </a:cubicBezTo>
                  <a:cubicBezTo>
                    <a:pt x="1174" y="100"/>
                    <a:pt x="1473" y="100"/>
                    <a:pt x="1771" y="40"/>
                  </a:cubicBezTo>
                  <a:cubicBezTo>
                    <a:pt x="1493" y="20"/>
                    <a:pt x="1194" y="0"/>
                    <a:pt x="8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864;p27">
              <a:extLst>
                <a:ext uri="{FF2B5EF4-FFF2-40B4-BE49-F238E27FC236}">
                  <a16:creationId xmlns:a16="http://schemas.microsoft.com/office/drawing/2014/main" id="{CA7922D7-FECC-B412-A00B-51FFA97B6A73}"/>
                </a:ext>
              </a:extLst>
            </p:cNvPr>
            <p:cNvSpPr/>
            <p:nvPr/>
          </p:nvSpPr>
          <p:spPr>
            <a:xfrm>
              <a:off x="1586432" y="2405774"/>
              <a:ext cx="89577" cy="3271"/>
            </a:xfrm>
            <a:custGeom>
              <a:avLst/>
              <a:gdLst/>
              <a:ahLst/>
              <a:cxnLst/>
              <a:rect l="l" t="t" r="r" b="b"/>
              <a:pathLst>
                <a:path w="2766" h="101" extrusionOk="0">
                  <a:moveTo>
                    <a:pt x="1393" y="1"/>
                  </a:moveTo>
                  <a:cubicBezTo>
                    <a:pt x="916" y="1"/>
                    <a:pt x="458" y="1"/>
                    <a:pt x="1" y="60"/>
                  </a:cubicBezTo>
                  <a:cubicBezTo>
                    <a:pt x="458" y="100"/>
                    <a:pt x="916" y="100"/>
                    <a:pt x="1393" y="100"/>
                  </a:cubicBezTo>
                  <a:cubicBezTo>
                    <a:pt x="1851" y="100"/>
                    <a:pt x="2308" y="100"/>
                    <a:pt x="2766" y="60"/>
                  </a:cubicBezTo>
                  <a:cubicBezTo>
                    <a:pt x="2308" y="41"/>
                    <a:pt x="1851" y="1"/>
                    <a:pt x="13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865;p27">
              <a:extLst>
                <a:ext uri="{FF2B5EF4-FFF2-40B4-BE49-F238E27FC236}">
                  <a16:creationId xmlns:a16="http://schemas.microsoft.com/office/drawing/2014/main" id="{1D57853B-B5EE-995B-07DE-E7CBC2C7057D}"/>
                </a:ext>
              </a:extLst>
            </p:cNvPr>
            <p:cNvSpPr/>
            <p:nvPr/>
          </p:nvSpPr>
          <p:spPr>
            <a:xfrm>
              <a:off x="1586432" y="2427051"/>
              <a:ext cx="114060" cy="3498"/>
            </a:xfrm>
            <a:custGeom>
              <a:avLst/>
              <a:gdLst/>
              <a:ahLst/>
              <a:cxnLst/>
              <a:rect l="l" t="t" r="r" b="b"/>
              <a:pathLst>
                <a:path w="3522" h="108" extrusionOk="0">
                  <a:moveTo>
                    <a:pt x="1751" y="0"/>
                  </a:moveTo>
                  <a:cubicBezTo>
                    <a:pt x="1154" y="0"/>
                    <a:pt x="597" y="0"/>
                    <a:pt x="1" y="40"/>
                  </a:cubicBezTo>
                  <a:cubicBezTo>
                    <a:pt x="448" y="85"/>
                    <a:pt x="896" y="107"/>
                    <a:pt x="1327" y="107"/>
                  </a:cubicBezTo>
                  <a:cubicBezTo>
                    <a:pt x="1470" y="107"/>
                    <a:pt x="1612" y="105"/>
                    <a:pt x="1751" y="100"/>
                  </a:cubicBezTo>
                  <a:cubicBezTo>
                    <a:pt x="2348" y="100"/>
                    <a:pt x="2925" y="100"/>
                    <a:pt x="3522" y="40"/>
                  </a:cubicBezTo>
                  <a:cubicBezTo>
                    <a:pt x="2925" y="20"/>
                    <a:pt x="2348" y="0"/>
                    <a:pt x="17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866;p27">
              <a:extLst>
                <a:ext uri="{FF2B5EF4-FFF2-40B4-BE49-F238E27FC236}">
                  <a16:creationId xmlns:a16="http://schemas.microsoft.com/office/drawing/2014/main" id="{881969E6-F053-51A1-FA89-4D19739A83AF}"/>
                </a:ext>
              </a:extLst>
            </p:cNvPr>
            <p:cNvSpPr/>
            <p:nvPr/>
          </p:nvSpPr>
          <p:spPr>
            <a:xfrm>
              <a:off x="1586432" y="2448943"/>
              <a:ext cx="88282" cy="3271"/>
            </a:xfrm>
            <a:custGeom>
              <a:avLst/>
              <a:gdLst/>
              <a:ahLst/>
              <a:cxnLst/>
              <a:rect l="l" t="t" r="r" b="b"/>
              <a:pathLst>
                <a:path w="2726" h="101" extrusionOk="0">
                  <a:moveTo>
                    <a:pt x="1353" y="1"/>
                  </a:moveTo>
                  <a:cubicBezTo>
                    <a:pt x="916" y="1"/>
                    <a:pt x="438" y="1"/>
                    <a:pt x="1" y="40"/>
                  </a:cubicBezTo>
                  <a:cubicBezTo>
                    <a:pt x="438" y="100"/>
                    <a:pt x="916" y="100"/>
                    <a:pt x="1353" y="100"/>
                  </a:cubicBezTo>
                  <a:cubicBezTo>
                    <a:pt x="1811" y="100"/>
                    <a:pt x="2288" y="100"/>
                    <a:pt x="2726" y="40"/>
                  </a:cubicBezTo>
                  <a:cubicBezTo>
                    <a:pt x="2288" y="21"/>
                    <a:pt x="1811" y="1"/>
                    <a:pt x="13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878;p27">
              <a:extLst>
                <a:ext uri="{FF2B5EF4-FFF2-40B4-BE49-F238E27FC236}">
                  <a16:creationId xmlns:a16="http://schemas.microsoft.com/office/drawing/2014/main" id="{87BBD7CE-5477-7B34-C8F4-4B7B5CA9481C}"/>
                </a:ext>
              </a:extLst>
            </p:cNvPr>
            <p:cNvSpPr/>
            <p:nvPr/>
          </p:nvSpPr>
          <p:spPr>
            <a:xfrm>
              <a:off x="1458253" y="2682794"/>
              <a:ext cx="170734" cy="163026"/>
            </a:xfrm>
            <a:custGeom>
              <a:avLst/>
              <a:gdLst/>
              <a:ahLst/>
              <a:cxnLst/>
              <a:rect l="l" t="t" r="r" b="b"/>
              <a:pathLst>
                <a:path w="5272" h="5034" extrusionOk="0">
                  <a:moveTo>
                    <a:pt x="239" y="1"/>
                  </a:moveTo>
                  <a:lnTo>
                    <a:pt x="239" y="4079"/>
                  </a:lnTo>
                  <a:cubicBezTo>
                    <a:pt x="239" y="4516"/>
                    <a:pt x="0" y="5034"/>
                    <a:pt x="0" y="5034"/>
                  </a:cubicBezTo>
                  <a:lnTo>
                    <a:pt x="5013" y="5034"/>
                  </a:lnTo>
                  <a:cubicBezTo>
                    <a:pt x="5013" y="5034"/>
                    <a:pt x="5272" y="4516"/>
                    <a:pt x="5272" y="4039"/>
                  </a:cubicBezTo>
                  <a:lnTo>
                    <a:pt x="5272" y="1"/>
                  </a:lnTo>
                  <a:close/>
                </a:path>
              </a:pathLst>
            </a:custGeom>
            <a:solidFill>
              <a:srgbClr val="9E6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879;p27">
              <a:extLst>
                <a:ext uri="{FF2B5EF4-FFF2-40B4-BE49-F238E27FC236}">
                  <a16:creationId xmlns:a16="http://schemas.microsoft.com/office/drawing/2014/main" id="{FD7B4D16-3FB5-24E9-9920-E0088F70DF9D}"/>
                </a:ext>
              </a:extLst>
            </p:cNvPr>
            <p:cNvSpPr/>
            <p:nvPr/>
          </p:nvSpPr>
          <p:spPr>
            <a:xfrm>
              <a:off x="1485295" y="2720166"/>
              <a:ext cx="114708" cy="3498"/>
            </a:xfrm>
            <a:custGeom>
              <a:avLst/>
              <a:gdLst/>
              <a:ahLst/>
              <a:cxnLst/>
              <a:rect l="l" t="t" r="r" b="b"/>
              <a:pathLst>
                <a:path w="3542" h="108" extrusionOk="0">
                  <a:moveTo>
                    <a:pt x="1771" y="0"/>
                  </a:moveTo>
                  <a:cubicBezTo>
                    <a:pt x="1174" y="0"/>
                    <a:pt x="597" y="0"/>
                    <a:pt x="1" y="40"/>
                  </a:cubicBezTo>
                  <a:cubicBezTo>
                    <a:pt x="448" y="85"/>
                    <a:pt x="896" y="107"/>
                    <a:pt x="1335" y="107"/>
                  </a:cubicBezTo>
                  <a:cubicBezTo>
                    <a:pt x="1481" y="107"/>
                    <a:pt x="1627" y="105"/>
                    <a:pt x="1771" y="100"/>
                  </a:cubicBezTo>
                  <a:cubicBezTo>
                    <a:pt x="2368" y="100"/>
                    <a:pt x="2945" y="100"/>
                    <a:pt x="3541" y="40"/>
                  </a:cubicBezTo>
                  <a:cubicBezTo>
                    <a:pt x="2945" y="20"/>
                    <a:pt x="2368" y="0"/>
                    <a:pt x="17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882;p27">
              <a:extLst>
                <a:ext uri="{FF2B5EF4-FFF2-40B4-BE49-F238E27FC236}">
                  <a16:creationId xmlns:a16="http://schemas.microsoft.com/office/drawing/2014/main" id="{BC7C5013-67BE-441E-2179-D1A9EBCE80E3}"/>
                </a:ext>
              </a:extLst>
            </p:cNvPr>
            <p:cNvSpPr/>
            <p:nvPr/>
          </p:nvSpPr>
          <p:spPr>
            <a:xfrm>
              <a:off x="1485295" y="2784579"/>
              <a:ext cx="114708" cy="3271"/>
            </a:xfrm>
            <a:custGeom>
              <a:avLst/>
              <a:gdLst/>
              <a:ahLst/>
              <a:cxnLst/>
              <a:rect l="l" t="t" r="r" b="b"/>
              <a:pathLst>
                <a:path w="3542" h="101" extrusionOk="0">
                  <a:moveTo>
                    <a:pt x="1771" y="1"/>
                  </a:moveTo>
                  <a:cubicBezTo>
                    <a:pt x="1174" y="1"/>
                    <a:pt x="597" y="1"/>
                    <a:pt x="1" y="41"/>
                  </a:cubicBezTo>
                  <a:cubicBezTo>
                    <a:pt x="597" y="100"/>
                    <a:pt x="1194" y="100"/>
                    <a:pt x="1771" y="100"/>
                  </a:cubicBezTo>
                  <a:cubicBezTo>
                    <a:pt x="2368" y="100"/>
                    <a:pt x="2945" y="100"/>
                    <a:pt x="3541" y="41"/>
                  </a:cubicBezTo>
                  <a:cubicBezTo>
                    <a:pt x="2945" y="21"/>
                    <a:pt x="2368" y="1"/>
                    <a:pt x="17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883;p27">
              <a:extLst>
                <a:ext uri="{FF2B5EF4-FFF2-40B4-BE49-F238E27FC236}">
                  <a16:creationId xmlns:a16="http://schemas.microsoft.com/office/drawing/2014/main" id="{D998CC56-BF50-F2E3-FE33-FF80E33DFC7C}"/>
                </a:ext>
              </a:extLst>
            </p:cNvPr>
            <p:cNvSpPr/>
            <p:nvPr/>
          </p:nvSpPr>
          <p:spPr>
            <a:xfrm>
              <a:off x="2041892" y="3084786"/>
              <a:ext cx="170766" cy="163026"/>
            </a:xfrm>
            <a:custGeom>
              <a:avLst/>
              <a:gdLst/>
              <a:ahLst/>
              <a:cxnLst/>
              <a:rect l="l" t="t" r="r" b="b"/>
              <a:pathLst>
                <a:path w="5273" h="5034" extrusionOk="0">
                  <a:moveTo>
                    <a:pt x="1" y="1"/>
                  </a:moveTo>
                  <a:lnTo>
                    <a:pt x="1" y="4039"/>
                  </a:lnTo>
                  <a:cubicBezTo>
                    <a:pt x="1" y="4496"/>
                    <a:pt x="259" y="5034"/>
                    <a:pt x="259" y="5034"/>
                  </a:cubicBezTo>
                  <a:lnTo>
                    <a:pt x="5272" y="5034"/>
                  </a:lnTo>
                  <a:cubicBezTo>
                    <a:pt x="5272" y="5034"/>
                    <a:pt x="5034" y="4496"/>
                    <a:pt x="5034" y="4079"/>
                  </a:cubicBezTo>
                  <a:lnTo>
                    <a:pt x="5034" y="1"/>
                  </a:lnTo>
                  <a:close/>
                </a:path>
              </a:pathLst>
            </a:custGeom>
            <a:solidFill>
              <a:srgbClr val="9E6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884;p27">
              <a:extLst>
                <a:ext uri="{FF2B5EF4-FFF2-40B4-BE49-F238E27FC236}">
                  <a16:creationId xmlns:a16="http://schemas.microsoft.com/office/drawing/2014/main" id="{84DF482E-91BB-D21B-4EC8-2436F2758B45}"/>
                </a:ext>
              </a:extLst>
            </p:cNvPr>
            <p:cNvSpPr/>
            <p:nvPr/>
          </p:nvSpPr>
          <p:spPr>
            <a:xfrm>
              <a:off x="2070262" y="3122159"/>
              <a:ext cx="114060" cy="3498"/>
            </a:xfrm>
            <a:custGeom>
              <a:avLst/>
              <a:gdLst/>
              <a:ahLst/>
              <a:cxnLst/>
              <a:rect l="l" t="t" r="r" b="b"/>
              <a:pathLst>
                <a:path w="3522" h="108" extrusionOk="0">
                  <a:moveTo>
                    <a:pt x="1751" y="1"/>
                  </a:moveTo>
                  <a:cubicBezTo>
                    <a:pt x="1174" y="1"/>
                    <a:pt x="597" y="1"/>
                    <a:pt x="0" y="40"/>
                  </a:cubicBezTo>
                  <a:cubicBezTo>
                    <a:pt x="448" y="85"/>
                    <a:pt x="895" y="107"/>
                    <a:pt x="1326" y="107"/>
                  </a:cubicBezTo>
                  <a:cubicBezTo>
                    <a:pt x="1470" y="107"/>
                    <a:pt x="1611" y="105"/>
                    <a:pt x="1751" y="100"/>
                  </a:cubicBezTo>
                  <a:cubicBezTo>
                    <a:pt x="2347" y="100"/>
                    <a:pt x="2924" y="100"/>
                    <a:pt x="3521" y="40"/>
                  </a:cubicBezTo>
                  <a:cubicBezTo>
                    <a:pt x="2924" y="20"/>
                    <a:pt x="2367" y="1"/>
                    <a:pt x="17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885;p27">
              <a:extLst>
                <a:ext uri="{FF2B5EF4-FFF2-40B4-BE49-F238E27FC236}">
                  <a16:creationId xmlns:a16="http://schemas.microsoft.com/office/drawing/2014/main" id="{121FAE93-0CCC-0607-68ED-3D0288C76636}"/>
                </a:ext>
              </a:extLst>
            </p:cNvPr>
            <p:cNvSpPr/>
            <p:nvPr/>
          </p:nvSpPr>
          <p:spPr>
            <a:xfrm>
              <a:off x="2070262" y="3143403"/>
              <a:ext cx="103081" cy="3271"/>
            </a:xfrm>
            <a:custGeom>
              <a:avLst/>
              <a:gdLst/>
              <a:ahLst/>
              <a:cxnLst/>
              <a:rect l="l" t="t" r="r" b="b"/>
              <a:pathLst>
                <a:path w="3183" h="101" extrusionOk="0">
                  <a:moveTo>
                    <a:pt x="1592" y="1"/>
                  </a:moveTo>
                  <a:cubicBezTo>
                    <a:pt x="1074" y="1"/>
                    <a:pt x="517" y="1"/>
                    <a:pt x="0" y="61"/>
                  </a:cubicBezTo>
                  <a:cubicBezTo>
                    <a:pt x="517" y="100"/>
                    <a:pt x="1074" y="100"/>
                    <a:pt x="1592" y="100"/>
                  </a:cubicBezTo>
                  <a:cubicBezTo>
                    <a:pt x="2109" y="100"/>
                    <a:pt x="2666" y="100"/>
                    <a:pt x="3183" y="61"/>
                  </a:cubicBezTo>
                  <a:cubicBezTo>
                    <a:pt x="2666" y="41"/>
                    <a:pt x="2109" y="1"/>
                    <a:pt x="15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886;p27">
              <a:extLst>
                <a:ext uri="{FF2B5EF4-FFF2-40B4-BE49-F238E27FC236}">
                  <a16:creationId xmlns:a16="http://schemas.microsoft.com/office/drawing/2014/main" id="{6850234C-827F-6D1F-D3CA-51E05D7F507A}"/>
                </a:ext>
              </a:extLst>
            </p:cNvPr>
            <p:cNvSpPr/>
            <p:nvPr/>
          </p:nvSpPr>
          <p:spPr>
            <a:xfrm>
              <a:off x="2070262" y="3164680"/>
              <a:ext cx="90225" cy="3498"/>
            </a:xfrm>
            <a:custGeom>
              <a:avLst/>
              <a:gdLst/>
              <a:ahLst/>
              <a:cxnLst/>
              <a:rect l="l" t="t" r="r" b="b"/>
              <a:pathLst>
                <a:path w="2786" h="108" extrusionOk="0">
                  <a:moveTo>
                    <a:pt x="1393" y="0"/>
                  </a:moveTo>
                  <a:cubicBezTo>
                    <a:pt x="915" y="0"/>
                    <a:pt x="478" y="0"/>
                    <a:pt x="0" y="40"/>
                  </a:cubicBezTo>
                  <a:cubicBezTo>
                    <a:pt x="358" y="85"/>
                    <a:pt x="694" y="107"/>
                    <a:pt x="1041" y="107"/>
                  </a:cubicBezTo>
                  <a:cubicBezTo>
                    <a:pt x="1156" y="107"/>
                    <a:pt x="1273" y="105"/>
                    <a:pt x="1393" y="100"/>
                  </a:cubicBezTo>
                  <a:cubicBezTo>
                    <a:pt x="1850" y="100"/>
                    <a:pt x="2308" y="100"/>
                    <a:pt x="2785" y="40"/>
                  </a:cubicBezTo>
                  <a:cubicBezTo>
                    <a:pt x="2308" y="20"/>
                    <a:pt x="1870" y="0"/>
                    <a:pt x="1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887;p27">
              <a:extLst>
                <a:ext uri="{FF2B5EF4-FFF2-40B4-BE49-F238E27FC236}">
                  <a16:creationId xmlns:a16="http://schemas.microsoft.com/office/drawing/2014/main" id="{4D305C58-1B13-B9C8-CD01-8422A3643646}"/>
                </a:ext>
              </a:extLst>
            </p:cNvPr>
            <p:cNvSpPr/>
            <p:nvPr/>
          </p:nvSpPr>
          <p:spPr>
            <a:xfrm>
              <a:off x="2070262" y="3186572"/>
              <a:ext cx="114060" cy="3271"/>
            </a:xfrm>
            <a:custGeom>
              <a:avLst/>
              <a:gdLst/>
              <a:ahLst/>
              <a:cxnLst/>
              <a:rect l="l" t="t" r="r" b="b"/>
              <a:pathLst>
                <a:path w="3522" h="101" extrusionOk="0">
                  <a:moveTo>
                    <a:pt x="1751" y="1"/>
                  </a:moveTo>
                  <a:cubicBezTo>
                    <a:pt x="1174" y="1"/>
                    <a:pt x="597" y="1"/>
                    <a:pt x="0" y="41"/>
                  </a:cubicBezTo>
                  <a:cubicBezTo>
                    <a:pt x="597" y="100"/>
                    <a:pt x="1194" y="100"/>
                    <a:pt x="1751" y="100"/>
                  </a:cubicBezTo>
                  <a:cubicBezTo>
                    <a:pt x="2347" y="100"/>
                    <a:pt x="2924" y="100"/>
                    <a:pt x="3521" y="41"/>
                  </a:cubicBezTo>
                  <a:cubicBezTo>
                    <a:pt x="2924" y="21"/>
                    <a:pt x="2367" y="1"/>
                    <a:pt x="17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893;p27">
              <a:extLst>
                <a:ext uri="{FF2B5EF4-FFF2-40B4-BE49-F238E27FC236}">
                  <a16:creationId xmlns:a16="http://schemas.microsoft.com/office/drawing/2014/main" id="{291D62A3-A767-55F0-7852-B1CF7126818E}"/>
                </a:ext>
              </a:extLst>
            </p:cNvPr>
            <p:cNvSpPr/>
            <p:nvPr/>
          </p:nvSpPr>
          <p:spPr>
            <a:xfrm>
              <a:off x="2083118" y="2272446"/>
              <a:ext cx="170766" cy="162346"/>
            </a:xfrm>
            <a:custGeom>
              <a:avLst/>
              <a:gdLst/>
              <a:ahLst/>
              <a:cxnLst/>
              <a:rect l="l" t="t" r="r" b="b"/>
              <a:pathLst>
                <a:path w="5273" h="5013" extrusionOk="0">
                  <a:moveTo>
                    <a:pt x="1" y="0"/>
                  </a:moveTo>
                  <a:lnTo>
                    <a:pt x="1" y="4018"/>
                  </a:lnTo>
                  <a:cubicBezTo>
                    <a:pt x="1" y="4496"/>
                    <a:pt x="240" y="5013"/>
                    <a:pt x="240" y="5013"/>
                  </a:cubicBezTo>
                  <a:lnTo>
                    <a:pt x="5273" y="5013"/>
                  </a:lnTo>
                  <a:cubicBezTo>
                    <a:pt x="5273" y="5013"/>
                    <a:pt x="5014" y="4476"/>
                    <a:pt x="5014" y="4078"/>
                  </a:cubicBezTo>
                  <a:lnTo>
                    <a:pt x="5014" y="0"/>
                  </a:lnTo>
                  <a:close/>
                </a:path>
              </a:pathLst>
            </a:custGeom>
            <a:solidFill>
              <a:srgbClr val="92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894;p27">
              <a:extLst>
                <a:ext uri="{FF2B5EF4-FFF2-40B4-BE49-F238E27FC236}">
                  <a16:creationId xmlns:a16="http://schemas.microsoft.com/office/drawing/2014/main" id="{54BACF43-F6D0-070B-558E-399189668B4A}"/>
                </a:ext>
              </a:extLst>
            </p:cNvPr>
            <p:cNvSpPr/>
            <p:nvPr/>
          </p:nvSpPr>
          <p:spPr>
            <a:xfrm>
              <a:off x="2111487" y="2308490"/>
              <a:ext cx="114060" cy="3530"/>
            </a:xfrm>
            <a:custGeom>
              <a:avLst/>
              <a:gdLst/>
              <a:ahLst/>
              <a:cxnLst/>
              <a:rect l="l" t="t" r="r" b="b"/>
              <a:pathLst>
                <a:path w="3522" h="109" extrusionOk="0">
                  <a:moveTo>
                    <a:pt x="1751" y="1"/>
                  </a:moveTo>
                  <a:cubicBezTo>
                    <a:pt x="1154" y="1"/>
                    <a:pt x="597" y="1"/>
                    <a:pt x="0" y="61"/>
                  </a:cubicBezTo>
                  <a:cubicBezTo>
                    <a:pt x="437" y="90"/>
                    <a:pt x="853" y="108"/>
                    <a:pt x="1278" y="108"/>
                  </a:cubicBezTo>
                  <a:cubicBezTo>
                    <a:pt x="1434" y="108"/>
                    <a:pt x="1591" y="106"/>
                    <a:pt x="1751" y="100"/>
                  </a:cubicBezTo>
                  <a:cubicBezTo>
                    <a:pt x="2348" y="100"/>
                    <a:pt x="2924" y="100"/>
                    <a:pt x="3521" y="61"/>
                  </a:cubicBezTo>
                  <a:cubicBezTo>
                    <a:pt x="2924" y="41"/>
                    <a:pt x="2348" y="1"/>
                    <a:pt x="17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895;p27">
              <a:extLst>
                <a:ext uri="{FF2B5EF4-FFF2-40B4-BE49-F238E27FC236}">
                  <a16:creationId xmlns:a16="http://schemas.microsoft.com/office/drawing/2014/main" id="{A76807B8-E032-CEF6-C8E2-F291AB28CB17}"/>
                </a:ext>
              </a:extLst>
            </p:cNvPr>
            <p:cNvSpPr/>
            <p:nvPr/>
          </p:nvSpPr>
          <p:spPr>
            <a:xfrm>
              <a:off x="2111487" y="2330415"/>
              <a:ext cx="103081" cy="3238"/>
            </a:xfrm>
            <a:custGeom>
              <a:avLst/>
              <a:gdLst/>
              <a:ahLst/>
              <a:cxnLst/>
              <a:rect l="l" t="t" r="r" b="b"/>
              <a:pathLst>
                <a:path w="3183" h="100" extrusionOk="0">
                  <a:moveTo>
                    <a:pt x="1592" y="0"/>
                  </a:moveTo>
                  <a:cubicBezTo>
                    <a:pt x="1055" y="0"/>
                    <a:pt x="517" y="0"/>
                    <a:pt x="0" y="40"/>
                  </a:cubicBezTo>
                  <a:cubicBezTo>
                    <a:pt x="517" y="100"/>
                    <a:pt x="1055" y="100"/>
                    <a:pt x="1592" y="100"/>
                  </a:cubicBezTo>
                  <a:cubicBezTo>
                    <a:pt x="2109" y="100"/>
                    <a:pt x="2646" y="100"/>
                    <a:pt x="3183" y="40"/>
                  </a:cubicBezTo>
                  <a:cubicBezTo>
                    <a:pt x="2646" y="20"/>
                    <a:pt x="2109" y="0"/>
                    <a:pt x="15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896;p27">
              <a:extLst>
                <a:ext uri="{FF2B5EF4-FFF2-40B4-BE49-F238E27FC236}">
                  <a16:creationId xmlns:a16="http://schemas.microsoft.com/office/drawing/2014/main" id="{3C366329-4596-ACF6-A243-40C00CEA85A8}"/>
                </a:ext>
              </a:extLst>
            </p:cNvPr>
            <p:cNvSpPr/>
            <p:nvPr/>
          </p:nvSpPr>
          <p:spPr>
            <a:xfrm>
              <a:off x="2111487" y="2352307"/>
              <a:ext cx="90225" cy="3271"/>
            </a:xfrm>
            <a:custGeom>
              <a:avLst/>
              <a:gdLst/>
              <a:ahLst/>
              <a:cxnLst/>
              <a:rect l="l" t="t" r="r" b="b"/>
              <a:pathLst>
                <a:path w="2786" h="101" extrusionOk="0">
                  <a:moveTo>
                    <a:pt x="1393" y="1"/>
                  </a:moveTo>
                  <a:cubicBezTo>
                    <a:pt x="915" y="1"/>
                    <a:pt x="458" y="1"/>
                    <a:pt x="0" y="40"/>
                  </a:cubicBezTo>
                  <a:cubicBezTo>
                    <a:pt x="458" y="100"/>
                    <a:pt x="915" y="100"/>
                    <a:pt x="1393" y="100"/>
                  </a:cubicBezTo>
                  <a:cubicBezTo>
                    <a:pt x="1850" y="100"/>
                    <a:pt x="2308" y="100"/>
                    <a:pt x="2785" y="40"/>
                  </a:cubicBezTo>
                  <a:cubicBezTo>
                    <a:pt x="2308" y="21"/>
                    <a:pt x="1850" y="1"/>
                    <a:pt x="13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897;p27">
              <a:extLst>
                <a:ext uri="{FF2B5EF4-FFF2-40B4-BE49-F238E27FC236}">
                  <a16:creationId xmlns:a16="http://schemas.microsoft.com/office/drawing/2014/main" id="{494552C1-FEBA-FD95-97D9-C7EE918E9556}"/>
                </a:ext>
              </a:extLst>
            </p:cNvPr>
            <p:cNvSpPr/>
            <p:nvPr/>
          </p:nvSpPr>
          <p:spPr>
            <a:xfrm>
              <a:off x="2111487" y="2372936"/>
              <a:ext cx="114060" cy="3498"/>
            </a:xfrm>
            <a:custGeom>
              <a:avLst/>
              <a:gdLst/>
              <a:ahLst/>
              <a:cxnLst/>
              <a:rect l="l" t="t" r="r" b="b"/>
              <a:pathLst>
                <a:path w="3522" h="108" extrusionOk="0">
                  <a:moveTo>
                    <a:pt x="1751" y="0"/>
                  </a:moveTo>
                  <a:cubicBezTo>
                    <a:pt x="1154" y="0"/>
                    <a:pt x="597" y="0"/>
                    <a:pt x="0" y="60"/>
                  </a:cubicBezTo>
                  <a:cubicBezTo>
                    <a:pt x="437" y="89"/>
                    <a:pt x="853" y="108"/>
                    <a:pt x="1278" y="108"/>
                  </a:cubicBezTo>
                  <a:cubicBezTo>
                    <a:pt x="1434" y="108"/>
                    <a:pt x="1591" y="105"/>
                    <a:pt x="1751" y="100"/>
                  </a:cubicBezTo>
                  <a:cubicBezTo>
                    <a:pt x="2348" y="100"/>
                    <a:pt x="2924" y="100"/>
                    <a:pt x="3521" y="60"/>
                  </a:cubicBezTo>
                  <a:cubicBezTo>
                    <a:pt x="2924" y="40"/>
                    <a:pt x="2348" y="0"/>
                    <a:pt x="17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913;p27">
              <a:extLst>
                <a:ext uri="{FF2B5EF4-FFF2-40B4-BE49-F238E27FC236}">
                  <a16:creationId xmlns:a16="http://schemas.microsoft.com/office/drawing/2014/main" id="{507593FE-9D48-75FC-37A4-E0A4AD542761}"/>
                </a:ext>
              </a:extLst>
            </p:cNvPr>
            <p:cNvSpPr/>
            <p:nvPr/>
          </p:nvSpPr>
          <p:spPr>
            <a:xfrm>
              <a:off x="1440215" y="2227334"/>
              <a:ext cx="162994" cy="162378"/>
            </a:xfrm>
            <a:custGeom>
              <a:avLst/>
              <a:gdLst/>
              <a:ahLst/>
              <a:cxnLst/>
              <a:rect l="l" t="t" r="r" b="b"/>
              <a:pathLst>
                <a:path w="5033" h="5014" extrusionOk="0">
                  <a:moveTo>
                    <a:pt x="0" y="1"/>
                  </a:moveTo>
                  <a:lnTo>
                    <a:pt x="0" y="4019"/>
                  </a:lnTo>
                  <a:cubicBezTo>
                    <a:pt x="0" y="4496"/>
                    <a:pt x="80" y="5013"/>
                    <a:pt x="80" y="5013"/>
                  </a:cubicBezTo>
                  <a:lnTo>
                    <a:pt x="4058" y="5013"/>
                  </a:lnTo>
                  <a:cubicBezTo>
                    <a:pt x="4058" y="5013"/>
                    <a:pt x="5013" y="4476"/>
                    <a:pt x="5033" y="4079"/>
                  </a:cubicBezTo>
                  <a:lnTo>
                    <a:pt x="50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914;p27">
              <a:extLst>
                <a:ext uri="{FF2B5EF4-FFF2-40B4-BE49-F238E27FC236}">
                  <a16:creationId xmlns:a16="http://schemas.microsoft.com/office/drawing/2014/main" id="{5A1FF3E2-86BC-1B98-62D3-69EE521C2861}"/>
                </a:ext>
              </a:extLst>
            </p:cNvPr>
            <p:cNvSpPr/>
            <p:nvPr/>
          </p:nvSpPr>
          <p:spPr>
            <a:xfrm>
              <a:off x="1571633" y="2358784"/>
              <a:ext cx="30928" cy="30928"/>
            </a:xfrm>
            <a:custGeom>
              <a:avLst/>
              <a:gdLst/>
              <a:ahLst/>
              <a:cxnLst/>
              <a:rect l="l" t="t" r="r" b="b"/>
              <a:pathLst>
                <a:path w="955" h="955" extrusionOk="0">
                  <a:moveTo>
                    <a:pt x="826" y="0"/>
                  </a:moveTo>
                  <a:cubicBezTo>
                    <a:pt x="590" y="0"/>
                    <a:pt x="120" y="59"/>
                    <a:pt x="120" y="59"/>
                  </a:cubicBezTo>
                  <a:cubicBezTo>
                    <a:pt x="120" y="59"/>
                    <a:pt x="159" y="855"/>
                    <a:pt x="0" y="954"/>
                  </a:cubicBezTo>
                  <a:cubicBezTo>
                    <a:pt x="60" y="935"/>
                    <a:pt x="955" y="417"/>
                    <a:pt x="955" y="20"/>
                  </a:cubicBezTo>
                  <a:cubicBezTo>
                    <a:pt x="946" y="6"/>
                    <a:pt x="896" y="0"/>
                    <a:pt x="826" y="0"/>
                  </a:cubicBezTo>
                  <a:close/>
                </a:path>
              </a:pathLst>
            </a:custGeom>
            <a:solidFill>
              <a:srgbClr val="92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918;p27">
              <a:extLst>
                <a:ext uri="{FF2B5EF4-FFF2-40B4-BE49-F238E27FC236}">
                  <a16:creationId xmlns:a16="http://schemas.microsoft.com/office/drawing/2014/main" id="{D945F9C1-28C4-0EF4-2E7E-AA528A06BF3D}"/>
                </a:ext>
              </a:extLst>
            </p:cNvPr>
            <p:cNvSpPr/>
            <p:nvPr/>
          </p:nvSpPr>
          <p:spPr>
            <a:xfrm>
              <a:off x="2215184" y="2370345"/>
              <a:ext cx="162378" cy="163026"/>
            </a:xfrm>
            <a:custGeom>
              <a:avLst/>
              <a:gdLst/>
              <a:ahLst/>
              <a:cxnLst/>
              <a:rect l="l" t="t" r="r" b="b"/>
              <a:pathLst>
                <a:path w="5014" h="5034" extrusionOk="0">
                  <a:moveTo>
                    <a:pt x="1" y="1"/>
                  </a:moveTo>
                  <a:lnTo>
                    <a:pt x="1" y="4039"/>
                  </a:lnTo>
                  <a:cubicBezTo>
                    <a:pt x="1" y="4516"/>
                    <a:pt x="81" y="5034"/>
                    <a:pt x="81" y="5034"/>
                  </a:cubicBezTo>
                  <a:lnTo>
                    <a:pt x="4059" y="5034"/>
                  </a:lnTo>
                  <a:cubicBezTo>
                    <a:pt x="4059" y="5034"/>
                    <a:pt x="4994" y="4516"/>
                    <a:pt x="5014" y="4079"/>
                  </a:cubicBezTo>
                  <a:lnTo>
                    <a:pt x="5014" y="1"/>
                  </a:lnTo>
                  <a:close/>
                </a:path>
              </a:pathLst>
            </a:custGeom>
            <a:solidFill>
              <a:srgbClr val="9E6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919;p27">
              <a:extLst>
                <a:ext uri="{FF2B5EF4-FFF2-40B4-BE49-F238E27FC236}">
                  <a16:creationId xmlns:a16="http://schemas.microsoft.com/office/drawing/2014/main" id="{3B28D381-2FF1-3C2B-8F4D-0A5F28932269}"/>
                </a:ext>
              </a:extLst>
            </p:cNvPr>
            <p:cNvSpPr/>
            <p:nvPr/>
          </p:nvSpPr>
          <p:spPr>
            <a:xfrm>
              <a:off x="2346633" y="2502119"/>
              <a:ext cx="30280" cy="31252"/>
            </a:xfrm>
            <a:custGeom>
              <a:avLst/>
              <a:gdLst/>
              <a:ahLst/>
              <a:cxnLst/>
              <a:rect l="l" t="t" r="r" b="b"/>
              <a:pathLst>
                <a:path w="935" h="965" extrusionOk="0">
                  <a:moveTo>
                    <a:pt x="868" y="0"/>
                  </a:moveTo>
                  <a:cubicBezTo>
                    <a:pt x="672" y="0"/>
                    <a:pt x="119" y="69"/>
                    <a:pt x="119" y="69"/>
                  </a:cubicBezTo>
                  <a:cubicBezTo>
                    <a:pt x="119" y="69"/>
                    <a:pt x="139" y="865"/>
                    <a:pt x="0" y="965"/>
                  </a:cubicBezTo>
                  <a:cubicBezTo>
                    <a:pt x="40" y="945"/>
                    <a:pt x="935" y="408"/>
                    <a:pt x="935" y="10"/>
                  </a:cubicBezTo>
                  <a:cubicBezTo>
                    <a:pt x="932" y="3"/>
                    <a:pt x="907" y="0"/>
                    <a:pt x="8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920;p27">
              <a:extLst>
                <a:ext uri="{FF2B5EF4-FFF2-40B4-BE49-F238E27FC236}">
                  <a16:creationId xmlns:a16="http://schemas.microsoft.com/office/drawing/2014/main" id="{F4AB1220-86CE-54C7-A4E6-76F30A038E26}"/>
                </a:ext>
              </a:extLst>
            </p:cNvPr>
            <p:cNvSpPr/>
            <p:nvPr/>
          </p:nvSpPr>
          <p:spPr>
            <a:xfrm>
              <a:off x="2238403" y="2407717"/>
              <a:ext cx="114060" cy="3498"/>
            </a:xfrm>
            <a:custGeom>
              <a:avLst/>
              <a:gdLst/>
              <a:ahLst/>
              <a:cxnLst/>
              <a:rect l="l" t="t" r="r" b="b"/>
              <a:pathLst>
                <a:path w="3522" h="108" extrusionOk="0">
                  <a:moveTo>
                    <a:pt x="1771" y="0"/>
                  </a:moveTo>
                  <a:cubicBezTo>
                    <a:pt x="1174" y="0"/>
                    <a:pt x="597" y="0"/>
                    <a:pt x="0" y="40"/>
                  </a:cubicBezTo>
                  <a:cubicBezTo>
                    <a:pt x="433" y="85"/>
                    <a:pt x="877" y="107"/>
                    <a:pt x="1323" y="107"/>
                  </a:cubicBezTo>
                  <a:cubicBezTo>
                    <a:pt x="1472" y="107"/>
                    <a:pt x="1621" y="105"/>
                    <a:pt x="1771" y="100"/>
                  </a:cubicBezTo>
                  <a:cubicBezTo>
                    <a:pt x="2367" y="100"/>
                    <a:pt x="2924" y="100"/>
                    <a:pt x="3521" y="40"/>
                  </a:cubicBezTo>
                  <a:cubicBezTo>
                    <a:pt x="2944" y="20"/>
                    <a:pt x="2367" y="0"/>
                    <a:pt x="17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921;p27">
              <a:extLst>
                <a:ext uri="{FF2B5EF4-FFF2-40B4-BE49-F238E27FC236}">
                  <a16:creationId xmlns:a16="http://schemas.microsoft.com/office/drawing/2014/main" id="{4A094791-EE12-B413-A98C-5096033808C7}"/>
                </a:ext>
              </a:extLst>
            </p:cNvPr>
            <p:cNvSpPr/>
            <p:nvPr/>
          </p:nvSpPr>
          <p:spPr>
            <a:xfrm>
              <a:off x="2238403" y="2429609"/>
              <a:ext cx="90192" cy="3271"/>
            </a:xfrm>
            <a:custGeom>
              <a:avLst/>
              <a:gdLst/>
              <a:ahLst/>
              <a:cxnLst/>
              <a:rect l="l" t="t" r="r" b="b"/>
              <a:pathLst>
                <a:path w="2785" h="101" extrusionOk="0">
                  <a:moveTo>
                    <a:pt x="1393" y="1"/>
                  </a:moveTo>
                  <a:cubicBezTo>
                    <a:pt x="915" y="1"/>
                    <a:pt x="478" y="1"/>
                    <a:pt x="0" y="41"/>
                  </a:cubicBezTo>
                  <a:cubicBezTo>
                    <a:pt x="458" y="100"/>
                    <a:pt x="915" y="100"/>
                    <a:pt x="1393" y="100"/>
                  </a:cubicBezTo>
                  <a:cubicBezTo>
                    <a:pt x="1870" y="100"/>
                    <a:pt x="2308" y="100"/>
                    <a:pt x="2785" y="41"/>
                  </a:cubicBezTo>
                  <a:cubicBezTo>
                    <a:pt x="2308" y="21"/>
                    <a:pt x="1870" y="1"/>
                    <a:pt x="13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922;p27">
              <a:extLst>
                <a:ext uri="{FF2B5EF4-FFF2-40B4-BE49-F238E27FC236}">
                  <a16:creationId xmlns:a16="http://schemas.microsoft.com/office/drawing/2014/main" id="{3CE1C45C-05A2-F1C3-23CA-DE787A746189}"/>
                </a:ext>
              </a:extLst>
            </p:cNvPr>
            <p:cNvSpPr/>
            <p:nvPr/>
          </p:nvSpPr>
          <p:spPr>
            <a:xfrm>
              <a:off x="2238403" y="2450239"/>
              <a:ext cx="90192" cy="3498"/>
            </a:xfrm>
            <a:custGeom>
              <a:avLst/>
              <a:gdLst/>
              <a:ahLst/>
              <a:cxnLst/>
              <a:rect l="l" t="t" r="r" b="b"/>
              <a:pathLst>
                <a:path w="2785" h="108" extrusionOk="0">
                  <a:moveTo>
                    <a:pt x="1393" y="0"/>
                  </a:moveTo>
                  <a:cubicBezTo>
                    <a:pt x="915" y="0"/>
                    <a:pt x="478" y="0"/>
                    <a:pt x="0" y="60"/>
                  </a:cubicBezTo>
                  <a:cubicBezTo>
                    <a:pt x="335" y="89"/>
                    <a:pt x="670" y="108"/>
                    <a:pt x="1013" y="108"/>
                  </a:cubicBezTo>
                  <a:cubicBezTo>
                    <a:pt x="1138" y="108"/>
                    <a:pt x="1265" y="105"/>
                    <a:pt x="1393" y="100"/>
                  </a:cubicBezTo>
                  <a:cubicBezTo>
                    <a:pt x="1870" y="100"/>
                    <a:pt x="2308" y="100"/>
                    <a:pt x="2785" y="60"/>
                  </a:cubicBezTo>
                  <a:cubicBezTo>
                    <a:pt x="2308" y="20"/>
                    <a:pt x="1870" y="0"/>
                    <a:pt x="1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923;p27">
              <a:extLst>
                <a:ext uri="{FF2B5EF4-FFF2-40B4-BE49-F238E27FC236}">
                  <a16:creationId xmlns:a16="http://schemas.microsoft.com/office/drawing/2014/main" id="{5093DA0D-E437-242E-6DE4-A3C567CB6C70}"/>
                </a:ext>
              </a:extLst>
            </p:cNvPr>
            <p:cNvSpPr/>
            <p:nvPr/>
          </p:nvSpPr>
          <p:spPr>
            <a:xfrm>
              <a:off x="1510425" y="2008283"/>
              <a:ext cx="30960" cy="39348"/>
            </a:xfrm>
            <a:custGeom>
              <a:avLst/>
              <a:gdLst/>
              <a:ahLst/>
              <a:cxnLst/>
              <a:rect l="l" t="t" r="r" b="b"/>
              <a:pathLst>
                <a:path w="956" h="1215" extrusionOk="0">
                  <a:moveTo>
                    <a:pt x="100" y="1"/>
                  </a:moveTo>
                  <a:cubicBezTo>
                    <a:pt x="60" y="1"/>
                    <a:pt x="0" y="41"/>
                    <a:pt x="0" y="100"/>
                  </a:cubicBezTo>
                  <a:cubicBezTo>
                    <a:pt x="0" y="140"/>
                    <a:pt x="60" y="200"/>
                    <a:pt x="100" y="200"/>
                  </a:cubicBezTo>
                  <a:lnTo>
                    <a:pt x="378" y="200"/>
                  </a:lnTo>
                  <a:lnTo>
                    <a:pt x="378" y="1115"/>
                  </a:lnTo>
                  <a:cubicBezTo>
                    <a:pt x="378" y="1175"/>
                    <a:pt x="418" y="1214"/>
                    <a:pt x="478" y="1214"/>
                  </a:cubicBezTo>
                  <a:cubicBezTo>
                    <a:pt x="518" y="1214"/>
                    <a:pt x="577" y="1175"/>
                    <a:pt x="577" y="1115"/>
                  </a:cubicBezTo>
                  <a:lnTo>
                    <a:pt x="577" y="200"/>
                  </a:lnTo>
                  <a:lnTo>
                    <a:pt x="856" y="200"/>
                  </a:lnTo>
                  <a:cubicBezTo>
                    <a:pt x="896" y="200"/>
                    <a:pt x="915" y="180"/>
                    <a:pt x="955" y="100"/>
                  </a:cubicBezTo>
                  <a:cubicBezTo>
                    <a:pt x="955" y="61"/>
                    <a:pt x="896" y="1"/>
                    <a:pt x="856"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924;p27">
              <a:extLst>
                <a:ext uri="{FF2B5EF4-FFF2-40B4-BE49-F238E27FC236}">
                  <a16:creationId xmlns:a16="http://schemas.microsoft.com/office/drawing/2014/main" id="{C3B174AA-A3E1-1453-0BF2-488260FB8E73}"/>
                </a:ext>
              </a:extLst>
            </p:cNvPr>
            <p:cNvSpPr/>
            <p:nvPr/>
          </p:nvSpPr>
          <p:spPr>
            <a:xfrm>
              <a:off x="1545207" y="2008186"/>
              <a:ext cx="38700" cy="40093"/>
            </a:xfrm>
            <a:custGeom>
              <a:avLst/>
              <a:gdLst/>
              <a:ahLst/>
              <a:cxnLst/>
              <a:rect l="l" t="t" r="r" b="b"/>
              <a:pathLst>
                <a:path w="1195" h="1238" extrusionOk="0">
                  <a:moveTo>
                    <a:pt x="597" y="183"/>
                  </a:moveTo>
                  <a:cubicBezTo>
                    <a:pt x="697" y="183"/>
                    <a:pt x="796" y="223"/>
                    <a:pt x="876" y="302"/>
                  </a:cubicBezTo>
                  <a:cubicBezTo>
                    <a:pt x="936" y="382"/>
                    <a:pt x="995" y="481"/>
                    <a:pt x="995" y="601"/>
                  </a:cubicBezTo>
                  <a:cubicBezTo>
                    <a:pt x="995" y="720"/>
                    <a:pt x="936" y="839"/>
                    <a:pt x="876" y="899"/>
                  </a:cubicBezTo>
                  <a:cubicBezTo>
                    <a:pt x="796" y="979"/>
                    <a:pt x="697" y="1019"/>
                    <a:pt x="597" y="1019"/>
                  </a:cubicBezTo>
                  <a:cubicBezTo>
                    <a:pt x="498" y="1019"/>
                    <a:pt x="398" y="979"/>
                    <a:pt x="319" y="899"/>
                  </a:cubicBezTo>
                  <a:cubicBezTo>
                    <a:pt x="239" y="820"/>
                    <a:pt x="199" y="720"/>
                    <a:pt x="199" y="601"/>
                  </a:cubicBezTo>
                  <a:cubicBezTo>
                    <a:pt x="199" y="481"/>
                    <a:pt x="239" y="382"/>
                    <a:pt x="319" y="302"/>
                  </a:cubicBezTo>
                  <a:cubicBezTo>
                    <a:pt x="398" y="223"/>
                    <a:pt x="498" y="183"/>
                    <a:pt x="597" y="183"/>
                  </a:cubicBezTo>
                  <a:close/>
                  <a:moveTo>
                    <a:pt x="663" y="0"/>
                  </a:moveTo>
                  <a:cubicBezTo>
                    <a:pt x="641" y="0"/>
                    <a:pt x="620" y="2"/>
                    <a:pt x="597" y="4"/>
                  </a:cubicBezTo>
                  <a:cubicBezTo>
                    <a:pt x="418" y="4"/>
                    <a:pt x="279" y="44"/>
                    <a:pt x="180" y="183"/>
                  </a:cubicBezTo>
                  <a:cubicBezTo>
                    <a:pt x="60" y="302"/>
                    <a:pt x="1" y="442"/>
                    <a:pt x="1" y="621"/>
                  </a:cubicBezTo>
                  <a:cubicBezTo>
                    <a:pt x="1" y="800"/>
                    <a:pt x="60" y="939"/>
                    <a:pt x="180" y="1078"/>
                  </a:cubicBezTo>
                  <a:cubicBezTo>
                    <a:pt x="279" y="1178"/>
                    <a:pt x="418" y="1237"/>
                    <a:pt x="597" y="1237"/>
                  </a:cubicBezTo>
                  <a:cubicBezTo>
                    <a:pt x="776" y="1237"/>
                    <a:pt x="916" y="1198"/>
                    <a:pt x="1015" y="1078"/>
                  </a:cubicBezTo>
                  <a:cubicBezTo>
                    <a:pt x="1115" y="939"/>
                    <a:pt x="1194" y="800"/>
                    <a:pt x="1194" y="621"/>
                  </a:cubicBezTo>
                  <a:cubicBezTo>
                    <a:pt x="1194" y="442"/>
                    <a:pt x="1115" y="302"/>
                    <a:pt x="1015" y="183"/>
                  </a:cubicBezTo>
                  <a:cubicBezTo>
                    <a:pt x="928" y="61"/>
                    <a:pt x="811" y="0"/>
                    <a:pt x="663"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925;p27">
              <a:extLst>
                <a:ext uri="{FF2B5EF4-FFF2-40B4-BE49-F238E27FC236}">
                  <a16:creationId xmlns:a16="http://schemas.microsoft.com/office/drawing/2014/main" id="{F84FD587-5BBD-3284-A654-55D0B01244CA}"/>
                </a:ext>
              </a:extLst>
            </p:cNvPr>
            <p:cNvSpPr/>
            <p:nvPr/>
          </p:nvSpPr>
          <p:spPr>
            <a:xfrm>
              <a:off x="1612211" y="2008931"/>
              <a:ext cx="29017" cy="39348"/>
            </a:xfrm>
            <a:custGeom>
              <a:avLst/>
              <a:gdLst/>
              <a:ahLst/>
              <a:cxnLst/>
              <a:rect l="l" t="t" r="r" b="b"/>
              <a:pathLst>
                <a:path w="896" h="1215" extrusionOk="0">
                  <a:moveTo>
                    <a:pt x="259" y="180"/>
                  </a:moveTo>
                  <a:cubicBezTo>
                    <a:pt x="518" y="180"/>
                    <a:pt x="697" y="379"/>
                    <a:pt x="697" y="598"/>
                  </a:cubicBezTo>
                  <a:cubicBezTo>
                    <a:pt x="697" y="856"/>
                    <a:pt x="498" y="1015"/>
                    <a:pt x="259" y="1015"/>
                  </a:cubicBezTo>
                  <a:lnTo>
                    <a:pt x="160" y="1015"/>
                  </a:lnTo>
                  <a:lnTo>
                    <a:pt x="160" y="180"/>
                  </a:lnTo>
                  <a:close/>
                  <a:moveTo>
                    <a:pt x="100" y="1"/>
                  </a:moveTo>
                  <a:cubicBezTo>
                    <a:pt x="40" y="1"/>
                    <a:pt x="0" y="61"/>
                    <a:pt x="0" y="100"/>
                  </a:cubicBezTo>
                  <a:lnTo>
                    <a:pt x="0" y="1135"/>
                  </a:lnTo>
                  <a:cubicBezTo>
                    <a:pt x="0" y="1175"/>
                    <a:pt x="20" y="1214"/>
                    <a:pt x="100" y="1214"/>
                  </a:cubicBezTo>
                  <a:lnTo>
                    <a:pt x="299" y="1214"/>
                  </a:lnTo>
                  <a:cubicBezTo>
                    <a:pt x="617" y="1214"/>
                    <a:pt x="896" y="956"/>
                    <a:pt x="896" y="598"/>
                  </a:cubicBezTo>
                  <a:cubicBezTo>
                    <a:pt x="896" y="279"/>
                    <a:pt x="637" y="1"/>
                    <a:pt x="299"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926;p27">
              <a:extLst>
                <a:ext uri="{FF2B5EF4-FFF2-40B4-BE49-F238E27FC236}">
                  <a16:creationId xmlns:a16="http://schemas.microsoft.com/office/drawing/2014/main" id="{06CAEAE5-AE99-B352-43FA-A306FF24FBD0}"/>
                </a:ext>
              </a:extLst>
            </p:cNvPr>
            <p:cNvSpPr/>
            <p:nvPr/>
          </p:nvSpPr>
          <p:spPr>
            <a:xfrm>
              <a:off x="1649583" y="2008186"/>
              <a:ext cx="38668" cy="40093"/>
            </a:xfrm>
            <a:custGeom>
              <a:avLst/>
              <a:gdLst/>
              <a:ahLst/>
              <a:cxnLst/>
              <a:rect l="l" t="t" r="r" b="b"/>
              <a:pathLst>
                <a:path w="1194" h="1238" extrusionOk="0">
                  <a:moveTo>
                    <a:pt x="597" y="183"/>
                  </a:moveTo>
                  <a:cubicBezTo>
                    <a:pt x="696" y="183"/>
                    <a:pt x="796" y="223"/>
                    <a:pt x="875" y="302"/>
                  </a:cubicBezTo>
                  <a:cubicBezTo>
                    <a:pt x="955" y="382"/>
                    <a:pt x="995" y="481"/>
                    <a:pt x="995" y="601"/>
                  </a:cubicBezTo>
                  <a:cubicBezTo>
                    <a:pt x="995" y="720"/>
                    <a:pt x="955" y="839"/>
                    <a:pt x="875" y="899"/>
                  </a:cubicBezTo>
                  <a:cubicBezTo>
                    <a:pt x="796" y="979"/>
                    <a:pt x="696" y="1019"/>
                    <a:pt x="597" y="1019"/>
                  </a:cubicBezTo>
                  <a:cubicBezTo>
                    <a:pt x="497" y="1019"/>
                    <a:pt x="398" y="979"/>
                    <a:pt x="338" y="899"/>
                  </a:cubicBezTo>
                  <a:cubicBezTo>
                    <a:pt x="259" y="820"/>
                    <a:pt x="199" y="720"/>
                    <a:pt x="199" y="601"/>
                  </a:cubicBezTo>
                  <a:cubicBezTo>
                    <a:pt x="199" y="481"/>
                    <a:pt x="259" y="382"/>
                    <a:pt x="338" y="302"/>
                  </a:cubicBezTo>
                  <a:cubicBezTo>
                    <a:pt x="398" y="223"/>
                    <a:pt x="497" y="183"/>
                    <a:pt x="597" y="183"/>
                  </a:cubicBezTo>
                  <a:close/>
                  <a:moveTo>
                    <a:pt x="656" y="0"/>
                  </a:moveTo>
                  <a:cubicBezTo>
                    <a:pt x="636" y="0"/>
                    <a:pt x="617" y="2"/>
                    <a:pt x="597" y="4"/>
                  </a:cubicBezTo>
                  <a:cubicBezTo>
                    <a:pt x="438" y="4"/>
                    <a:pt x="279" y="44"/>
                    <a:pt x="179" y="183"/>
                  </a:cubicBezTo>
                  <a:cubicBezTo>
                    <a:pt x="80" y="302"/>
                    <a:pt x="0" y="442"/>
                    <a:pt x="0" y="621"/>
                  </a:cubicBezTo>
                  <a:cubicBezTo>
                    <a:pt x="0" y="800"/>
                    <a:pt x="80" y="939"/>
                    <a:pt x="179" y="1078"/>
                  </a:cubicBezTo>
                  <a:cubicBezTo>
                    <a:pt x="279" y="1178"/>
                    <a:pt x="438" y="1237"/>
                    <a:pt x="597" y="1237"/>
                  </a:cubicBezTo>
                  <a:cubicBezTo>
                    <a:pt x="776" y="1237"/>
                    <a:pt x="935" y="1198"/>
                    <a:pt x="1035" y="1078"/>
                  </a:cubicBezTo>
                  <a:cubicBezTo>
                    <a:pt x="1134" y="939"/>
                    <a:pt x="1194" y="800"/>
                    <a:pt x="1194" y="621"/>
                  </a:cubicBezTo>
                  <a:cubicBezTo>
                    <a:pt x="1194" y="442"/>
                    <a:pt x="1134" y="302"/>
                    <a:pt x="1035" y="183"/>
                  </a:cubicBezTo>
                  <a:cubicBezTo>
                    <a:pt x="913" y="61"/>
                    <a:pt x="791" y="0"/>
                    <a:pt x="656"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927;p27">
              <a:extLst>
                <a:ext uri="{FF2B5EF4-FFF2-40B4-BE49-F238E27FC236}">
                  <a16:creationId xmlns:a16="http://schemas.microsoft.com/office/drawing/2014/main" id="{F3E62A9A-4DC6-FAE6-2DFE-2E1454E7FE9D}"/>
                </a:ext>
              </a:extLst>
            </p:cNvPr>
            <p:cNvSpPr/>
            <p:nvPr/>
          </p:nvSpPr>
          <p:spPr>
            <a:xfrm>
              <a:off x="2024502" y="2008283"/>
              <a:ext cx="6477" cy="39348"/>
            </a:xfrm>
            <a:custGeom>
              <a:avLst/>
              <a:gdLst/>
              <a:ahLst/>
              <a:cxnLst/>
              <a:rect l="l" t="t" r="r" b="b"/>
              <a:pathLst>
                <a:path w="200" h="1215" extrusionOk="0">
                  <a:moveTo>
                    <a:pt x="100" y="1"/>
                  </a:moveTo>
                  <a:cubicBezTo>
                    <a:pt x="40" y="1"/>
                    <a:pt x="1" y="41"/>
                    <a:pt x="1" y="100"/>
                  </a:cubicBezTo>
                  <a:lnTo>
                    <a:pt x="1" y="1115"/>
                  </a:lnTo>
                  <a:cubicBezTo>
                    <a:pt x="1" y="1175"/>
                    <a:pt x="40" y="1214"/>
                    <a:pt x="100" y="1214"/>
                  </a:cubicBezTo>
                  <a:cubicBezTo>
                    <a:pt x="140" y="1214"/>
                    <a:pt x="200" y="1175"/>
                    <a:pt x="200" y="1115"/>
                  </a:cubicBezTo>
                  <a:lnTo>
                    <a:pt x="200" y="100"/>
                  </a:lnTo>
                  <a:cubicBezTo>
                    <a:pt x="200" y="61"/>
                    <a:pt x="140" y="1"/>
                    <a:pt x="100"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928;p27">
              <a:extLst>
                <a:ext uri="{FF2B5EF4-FFF2-40B4-BE49-F238E27FC236}">
                  <a16:creationId xmlns:a16="http://schemas.microsoft.com/office/drawing/2014/main" id="{A43753F8-FAD1-335B-AA7D-CE294571497A}"/>
                </a:ext>
              </a:extLst>
            </p:cNvPr>
            <p:cNvSpPr/>
            <p:nvPr/>
          </p:nvSpPr>
          <p:spPr>
            <a:xfrm>
              <a:off x="2040629" y="2008931"/>
              <a:ext cx="30280" cy="39995"/>
            </a:xfrm>
            <a:custGeom>
              <a:avLst/>
              <a:gdLst/>
              <a:ahLst/>
              <a:cxnLst/>
              <a:rect l="l" t="t" r="r" b="b"/>
              <a:pathLst>
                <a:path w="935" h="1235" extrusionOk="0">
                  <a:moveTo>
                    <a:pt x="836" y="1"/>
                  </a:moveTo>
                  <a:cubicBezTo>
                    <a:pt x="796" y="1"/>
                    <a:pt x="736" y="61"/>
                    <a:pt x="736" y="100"/>
                  </a:cubicBezTo>
                  <a:lnTo>
                    <a:pt x="736" y="836"/>
                  </a:lnTo>
                  <a:lnTo>
                    <a:pt x="159" y="61"/>
                  </a:lnTo>
                  <a:cubicBezTo>
                    <a:pt x="148" y="28"/>
                    <a:pt x="131" y="13"/>
                    <a:pt x="108" y="13"/>
                  </a:cubicBezTo>
                  <a:cubicBezTo>
                    <a:pt x="89" y="13"/>
                    <a:pt x="67" y="23"/>
                    <a:pt x="40" y="41"/>
                  </a:cubicBezTo>
                  <a:cubicBezTo>
                    <a:pt x="0" y="61"/>
                    <a:pt x="0" y="80"/>
                    <a:pt x="0" y="100"/>
                  </a:cubicBezTo>
                  <a:lnTo>
                    <a:pt x="0" y="1135"/>
                  </a:lnTo>
                  <a:cubicBezTo>
                    <a:pt x="0" y="1175"/>
                    <a:pt x="40" y="1214"/>
                    <a:pt x="99" y="1214"/>
                  </a:cubicBezTo>
                  <a:cubicBezTo>
                    <a:pt x="139" y="1214"/>
                    <a:pt x="199" y="1175"/>
                    <a:pt x="199" y="1135"/>
                  </a:cubicBezTo>
                  <a:lnTo>
                    <a:pt x="219" y="1135"/>
                  </a:lnTo>
                  <a:lnTo>
                    <a:pt x="219" y="439"/>
                  </a:lnTo>
                  <a:lnTo>
                    <a:pt x="756" y="1194"/>
                  </a:lnTo>
                  <a:cubicBezTo>
                    <a:pt x="796" y="1194"/>
                    <a:pt x="816" y="1234"/>
                    <a:pt x="836" y="1234"/>
                  </a:cubicBezTo>
                  <a:cubicBezTo>
                    <a:pt x="895" y="1234"/>
                    <a:pt x="935" y="1175"/>
                    <a:pt x="935" y="1135"/>
                  </a:cubicBezTo>
                  <a:lnTo>
                    <a:pt x="935" y="100"/>
                  </a:lnTo>
                  <a:cubicBezTo>
                    <a:pt x="935" y="61"/>
                    <a:pt x="895" y="1"/>
                    <a:pt x="836"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929;p27">
              <a:extLst>
                <a:ext uri="{FF2B5EF4-FFF2-40B4-BE49-F238E27FC236}">
                  <a16:creationId xmlns:a16="http://schemas.microsoft.com/office/drawing/2014/main" id="{A8BCAAC2-4B38-1243-0B98-1E12F30DA236}"/>
                </a:ext>
              </a:extLst>
            </p:cNvPr>
            <p:cNvSpPr/>
            <p:nvPr/>
          </p:nvSpPr>
          <p:spPr>
            <a:xfrm>
              <a:off x="2100541" y="2008931"/>
              <a:ext cx="25778" cy="39348"/>
            </a:xfrm>
            <a:custGeom>
              <a:avLst/>
              <a:gdLst/>
              <a:ahLst/>
              <a:cxnLst/>
              <a:rect l="l" t="t" r="r" b="b"/>
              <a:pathLst>
                <a:path w="796" h="1215" extrusionOk="0">
                  <a:moveTo>
                    <a:pt x="438" y="200"/>
                  </a:moveTo>
                  <a:cubicBezTo>
                    <a:pt x="537" y="200"/>
                    <a:pt x="597" y="279"/>
                    <a:pt x="597" y="379"/>
                  </a:cubicBezTo>
                  <a:cubicBezTo>
                    <a:pt x="597" y="478"/>
                    <a:pt x="537" y="558"/>
                    <a:pt x="438" y="558"/>
                  </a:cubicBezTo>
                  <a:lnTo>
                    <a:pt x="199" y="558"/>
                  </a:lnTo>
                  <a:lnTo>
                    <a:pt x="199" y="200"/>
                  </a:lnTo>
                  <a:close/>
                  <a:moveTo>
                    <a:pt x="100" y="1"/>
                  </a:moveTo>
                  <a:cubicBezTo>
                    <a:pt x="60" y="1"/>
                    <a:pt x="0" y="61"/>
                    <a:pt x="0" y="100"/>
                  </a:cubicBezTo>
                  <a:lnTo>
                    <a:pt x="0" y="1135"/>
                  </a:lnTo>
                  <a:cubicBezTo>
                    <a:pt x="0" y="1175"/>
                    <a:pt x="60" y="1214"/>
                    <a:pt x="100" y="1214"/>
                  </a:cubicBezTo>
                  <a:cubicBezTo>
                    <a:pt x="159" y="1214"/>
                    <a:pt x="199" y="1175"/>
                    <a:pt x="199" y="1135"/>
                  </a:cubicBezTo>
                  <a:lnTo>
                    <a:pt x="199" y="757"/>
                  </a:lnTo>
                  <a:lnTo>
                    <a:pt x="438" y="757"/>
                  </a:lnTo>
                  <a:cubicBezTo>
                    <a:pt x="637" y="757"/>
                    <a:pt x="796" y="578"/>
                    <a:pt x="776" y="379"/>
                  </a:cubicBezTo>
                  <a:cubicBezTo>
                    <a:pt x="776" y="180"/>
                    <a:pt x="597" y="1"/>
                    <a:pt x="398"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930;p27">
              <a:extLst>
                <a:ext uri="{FF2B5EF4-FFF2-40B4-BE49-F238E27FC236}">
                  <a16:creationId xmlns:a16="http://schemas.microsoft.com/office/drawing/2014/main" id="{D6553AC9-FD0E-B539-ACEC-253518CB9998}"/>
                </a:ext>
              </a:extLst>
            </p:cNvPr>
            <p:cNvSpPr/>
            <p:nvPr/>
          </p:nvSpPr>
          <p:spPr>
            <a:xfrm>
              <a:off x="2133379" y="2008931"/>
              <a:ext cx="27722" cy="39348"/>
            </a:xfrm>
            <a:custGeom>
              <a:avLst/>
              <a:gdLst/>
              <a:ahLst/>
              <a:cxnLst/>
              <a:rect l="l" t="t" r="r" b="b"/>
              <a:pathLst>
                <a:path w="856" h="1215" extrusionOk="0">
                  <a:moveTo>
                    <a:pt x="418" y="200"/>
                  </a:moveTo>
                  <a:cubicBezTo>
                    <a:pt x="518" y="200"/>
                    <a:pt x="577" y="279"/>
                    <a:pt x="577" y="379"/>
                  </a:cubicBezTo>
                  <a:cubicBezTo>
                    <a:pt x="577" y="478"/>
                    <a:pt x="518" y="558"/>
                    <a:pt x="418" y="558"/>
                  </a:cubicBezTo>
                  <a:lnTo>
                    <a:pt x="180" y="558"/>
                  </a:lnTo>
                  <a:lnTo>
                    <a:pt x="180" y="200"/>
                  </a:lnTo>
                  <a:close/>
                  <a:moveTo>
                    <a:pt x="120" y="1"/>
                  </a:moveTo>
                  <a:cubicBezTo>
                    <a:pt x="60" y="1"/>
                    <a:pt x="1" y="61"/>
                    <a:pt x="1" y="100"/>
                  </a:cubicBezTo>
                  <a:lnTo>
                    <a:pt x="1" y="1115"/>
                  </a:lnTo>
                  <a:cubicBezTo>
                    <a:pt x="1" y="1175"/>
                    <a:pt x="60" y="1214"/>
                    <a:pt x="120" y="1214"/>
                  </a:cubicBezTo>
                  <a:cubicBezTo>
                    <a:pt x="160" y="1214"/>
                    <a:pt x="219" y="1175"/>
                    <a:pt x="219" y="1115"/>
                  </a:cubicBezTo>
                  <a:lnTo>
                    <a:pt x="219" y="757"/>
                  </a:lnTo>
                  <a:lnTo>
                    <a:pt x="418" y="757"/>
                  </a:lnTo>
                  <a:cubicBezTo>
                    <a:pt x="438" y="757"/>
                    <a:pt x="478" y="777"/>
                    <a:pt x="518" y="797"/>
                  </a:cubicBezTo>
                  <a:cubicBezTo>
                    <a:pt x="538" y="816"/>
                    <a:pt x="558" y="816"/>
                    <a:pt x="558" y="856"/>
                  </a:cubicBezTo>
                  <a:cubicBezTo>
                    <a:pt x="577" y="876"/>
                    <a:pt x="577" y="896"/>
                    <a:pt x="577" y="916"/>
                  </a:cubicBezTo>
                  <a:cubicBezTo>
                    <a:pt x="577" y="996"/>
                    <a:pt x="577" y="1075"/>
                    <a:pt x="617" y="1115"/>
                  </a:cubicBezTo>
                  <a:cubicBezTo>
                    <a:pt x="617" y="1155"/>
                    <a:pt x="637" y="1155"/>
                    <a:pt x="657" y="1175"/>
                  </a:cubicBezTo>
                  <a:cubicBezTo>
                    <a:pt x="677" y="1194"/>
                    <a:pt x="717" y="1194"/>
                    <a:pt x="737" y="1194"/>
                  </a:cubicBezTo>
                  <a:lnTo>
                    <a:pt x="776" y="1194"/>
                  </a:lnTo>
                  <a:cubicBezTo>
                    <a:pt x="836" y="1175"/>
                    <a:pt x="856" y="1135"/>
                    <a:pt x="836" y="1075"/>
                  </a:cubicBezTo>
                  <a:cubicBezTo>
                    <a:pt x="816" y="1055"/>
                    <a:pt x="776" y="1015"/>
                    <a:pt x="756" y="1015"/>
                  </a:cubicBezTo>
                  <a:lnTo>
                    <a:pt x="756" y="916"/>
                  </a:lnTo>
                  <a:cubicBezTo>
                    <a:pt x="756" y="856"/>
                    <a:pt x="737" y="777"/>
                    <a:pt x="717" y="717"/>
                  </a:cubicBezTo>
                  <a:cubicBezTo>
                    <a:pt x="717" y="697"/>
                    <a:pt x="677" y="677"/>
                    <a:pt x="657" y="657"/>
                  </a:cubicBezTo>
                  <a:cubicBezTo>
                    <a:pt x="737" y="598"/>
                    <a:pt x="776" y="498"/>
                    <a:pt x="776" y="379"/>
                  </a:cubicBezTo>
                  <a:cubicBezTo>
                    <a:pt x="776" y="180"/>
                    <a:pt x="617" y="1"/>
                    <a:pt x="418"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931;p27">
              <a:extLst>
                <a:ext uri="{FF2B5EF4-FFF2-40B4-BE49-F238E27FC236}">
                  <a16:creationId xmlns:a16="http://schemas.microsoft.com/office/drawing/2014/main" id="{A567EE24-FFA6-1043-E3E4-84AA1864002F}"/>
                </a:ext>
              </a:extLst>
            </p:cNvPr>
            <p:cNvSpPr/>
            <p:nvPr/>
          </p:nvSpPr>
          <p:spPr>
            <a:xfrm>
              <a:off x="2165602" y="2008186"/>
              <a:ext cx="39315" cy="40093"/>
            </a:xfrm>
            <a:custGeom>
              <a:avLst/>
              <a:gdLst/>
              <a:ahLst/>
              <a:cxnLst/>
              <a:rect l="l" t="t" r="r" b="b"/>
              <a:pathLst>
                <a:path w="1214" h="1238" extrusionOk="0">
                  <a:moveTo>
                    <a:pt x="617" y="183"/>
                  </a:moveTo>
                  <a:cubicBezTo>
                    <a:pt x="716" y="183"/>
                    <a:pt x="816" y="223"/>
                    <a:pt x="875" y="302"/>
                  </a:cubicBezTo>
                  <a:cubicBezTo>
                    <a:pt x="955" y="382"/>
                    <a:pt x="1015" y="481"/>
                    <a:pt x="1015" y="601"/>
                  </a:cubicBezTo>
                  <a:cubicBezTo>
                    <a:pt x="1015" y="720"/>
                    <a:pt x="975" y="839"/>
                    <a:pt x="875" y="899"/>
                  </a:cubicBezTo>
                  <a:cubicBezTo>
                    <a:pt x="816" y="979"/>
                    <a:pt x="716" y="1019"/>
                    <a:pt x="617" y="1019"/>
                  </a:cubicBezTo>
                  <a:cubicBezTo>
                    <a:pt x="517" y="1019"/>
                    <a:pt x="418" y="979"/>
                    <a:pt x="338" y="899"/>
                  </a:cubicBezTo>
                  <a:cubicBezTo>
                    <a:pt x="259" y="820"/>
                    <a:pt x="219" y="720"/>
                    <a:pt x="219" y="601"/>
                  </a:cubicBezTo>
                  <a:cubicBezTo>
                    <a:pt x="219" y="481"/>
                    <a:pt x="259" y="382"/>
                    <a:pt x="338" y="302"/>
                  </a:cubicBezTo>
                  <a:cubicBezTo>
                    <a:pt x="418" y="223"/>
                    <a:pt x="517" y="183"/>
                    <a:pt x="617" y="183"/>
                  </a:cubicBezTo>
                  <a:close/>
                  <a:moveTo>
                    <a:pt x="676" y="0"/>
                  </a:moveTo>
                  <a:cubicBezTo>
                    <a:pt x="657" y="0"/>
                    <a:pt x="637" y="2"/>
                    <a:pt x="617" y="4"/>
                  </a:cubicBezTo>
                  <a:cubicBezTo>
                    <a:pt x="438" y="4"/>
                    <a:pt x="279" y="44"/>
                    <a:pt x="179" y="183"/>
                  </a:cubicBezTo>
                  <a:cubicBezTo>
                    <a:pt x="80" y="302"/>
                    <a:pt x="0" y="442"/>
                    <a:pt x="0" y="621"/>
                  </a:cubicBezTo>
                  <a:cubicBezTo>
                    <a:pt x="0" y="800"/>
                    <a:pt x="80" y="939"/>
                    <a:pt x="179" y="1078"/>
                  </a:cubicBezTo>
                  <a:cubicBezTo>
                    <a:pt x="279" y="1178"/>
                    <a:pt x="438" y="1237"/>
                    <a:pt x="617" y="1237"/>
                  </a:cubicBezTo>
                  <a:cubicBezTo>
                    <a:pt x="776" y="1237"/>
                    <a:pt x="935" y="1198"/>
                    <a:pt x="1035" y="1078"/>
                  </a:cubicBezTo>
                  <a:cubicBezTo>
                    <a:pt x="1134" y="939"/>
                    <a:pt x="1214" y="800"/>
                    <a:pt x="1214" y="621"/>
                  </a:cubicBezTo>
                  <a:cubicBezTo>
                    <a:pt x="1214" y="442"/>
                    <a:pt x="1134" y="302"/>
                    <a:pt x="1035" y="183"/>
                  </a:cubicBezTo>
                  <a:cubicBezTo>
                    <a:pt x="948" y="61"/>
                    <a:pt x="815" y="0"/>
                    <a:pt x="676"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932;p27">
              <a:extLst>
                <a:ext uri="{FF2B5EF4-FFF2-40B4-BE49-F238E27FC236}">
                  <a16:creationId xmlns:a16="http://schemas.microsoft.com/office/drawing/2014/main" id="{92798A0D-7DD5-E4FD-2788-4AA299884422}"/>
                </a:ext>
              </a:extLst>
            </p:cNvPr>
            <p:cNvSpPr/>
            <p:nvPr/>
          </p:nvSpPr>
          <p:spPr>
            <a:xfrm>
              <a:off x="2214568" y="2007668"/>
              <a:ext cx="35462" cy="38927"/>
            </a:xfrm>
            <a:custGeom>
              <a:avLst/>
              <a:gdLst/>
              <a:ahLst/>
              <a:cxnLst/>
              <a:rect l="l" t="t" r="r" b="b"/>
              <a:pathLst>
                <a:path w="1095" h="1202" extrusionOk="0">
                  <a:moveTo>
                    <a:pt x="637" y="0"/>
                  </a:moveTo>
                  <a:cubicBezTo>
                    <a:pt x="298" y="0"/>
                    <a:pt x="0" y="259"/>
                    <a:pt x="0" y="617"/>
                  </a:cubicBezTo>
                  <a:cubicBezTo>
                    <a:pt x="0" y="926"/>
                    <a:pt x="249" y="1201"/>
                    <a:pt x="565" y="1201"/>
                  </a:cubicBezTo>
                  <a:cubicBezTo>
                    <a:pt x="595" y="1201"/>
                    <a:pt x="625" y="1199"/>
                    <a:pt x="657" y="1194"/>
                  </a:cubicBezTo>
                  <a:cubicBezTo>
                    <a:pt x="816" y="1194"/>
                    <a:pt x="955" y="1134"/>
                    <a:pt x="1054" y="1074"/>
                  </a:cubicBezTo>
                  <a:cubicBezTo>
                    <a:pt x="1054" y="1035"/>
                    <a:pt x="1094" y="1035"/>
                    <a:pt x="1094" y="1015"/>
                  </a:cubicBezTo>
                  <a:lnTo>
                    <a:pt x="1094" y="995"/>
                  </a:lnTo>
                  <a:lnTo>
                    <a:pt x="1094" y="617"/>
                  </a:lnTo>
                  <a:cubicBezTo>
                    <a:pt x="1094" y="577"/>
                    <a:pt x="1034" y="517"/>
                    <a:pt x="995" y="517"/>
                  </a:cubicBezTo>
                  <a:lnTo>
                    <a:pt x="637" y="517"/>
                  </a:lnTo>
                  <a:cubicBezTo>
                    <a:pt x="597" y="517"/>
                    <a:pt x="537" y="577"/>
                    <a:pt x="537" y="617"/>
                  </a:cubicBezTo>
                  <a:cubicBezTo>
                    <a:pt x="537" y="676"/>
                    <a:pt x="597" y="716"/>
                    <a:pt x="637" y="716"/>
                  </a:cubicBezTo>
                  <a:lnTo>
                    <a:pt x="895" y="716"/>
                  </a:lnTo>
                  <a:lnTo>
                    <a:pt x="895" y="975"/>
                  </a:lnTo>
                  <a:cubicBezTo>
                    <a:pt x="816" y="1015"/>
                    <a:pt x="736" y="1035"/>
                    <a:pt x="637" y="1035"/>
                  </a:cubicBezTo>
                  <a:cubicBezTo>
                    <a:pt x="517" y="1035"/>
                    <a:pt x="398" y="995"/>
                    <a:pt x="318" y="915"/>
                  </a:cubicBezTo>
                  <a:cubicBezTo>
                    <a:pt x="239" y="836"/>
                    <a:pt x="199" y="736"/>
                    <a:pt x="199" y="617"/>
                  </a:cubicBezTo>
                  <a:cubicBezTo>
                    <a:pt x="199" y="497"/>
                    <a:pt x="239" y="398"/>
                    <a:pt x="318" y="318"/>
                  </a:cubicBezTo>
                  <a:cubicBezTo>
                    <a:pt x="418" y="239"/>
                    <a:pt x="517" y="199"/>
                    <a:pt x="637" y="199"/>
                  </a:cubicBezTo>
                  <a:cubicBezTo>
                    <a:pt x="736" y="199"/>
                    <a:pt x="836" y="239"/>
                    <a:pt x="915" y="298"/>
                  </a:cubicBezTo>
                  <a:cubicBezTo>
                    <a:pt x="930" y="306"/>
                    <a:pt x="950" y="310"/>
                    <a:pt x="970" y="310"/>
                  </a:cubicBezTo>
                  <a:cubicBezTo>
                    <a:pt x="1005" y="310"/>
                    <a:pt x="1042" y="297"/>
                    <a:pt x="1054" y="259"/>
                  </a:cubicBezTo>
                  <a:cubicBezTo>
                    <a:pt x="1094" y="219"/>
                    <a:pt x="1094" y="139"/>
                    <a:pt x="1034" y="119"/>
                  </a:cubicBezTo>
                  <a:cubicBezTo>
                    <a:pt x="935" y="40"/>
                    <a:pt x="776" y="0"/>
                    <a:pt x="637"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933;p27">
              <a:extLst>
                <a:ext uri="{FF2B5EF4-FFF2-40B4-BE49-F238E27FC236}">
                  <a16:creationId xmlns:a16="http://schemas.microsoft.com/office/drawing/2014/main" id="{6420B30B-574F-F5D4-042E-5DE79F4DD319}"/>
                </a:ext>
              </a:extLst>
            </p:cNvPr>
            <p:cNvSpPr/>
            <p:nvPr/>
          </p:nvSpPr>
          <p:spPr>
            <a:xfrm>
              <a:off x="2261591" y="2008931"/>
              <a:ext cx="27722" cy="39348"/>
            </a:xfrm>
            <a:custGeom>
              <a:avLst/>
              <a:gdLst/>
              <a:ahLst/>
              <a:cxnLst/>
              <a:rect l="l" t="t" r="r" b="b"/>
              <a:pathLst>
                <a:path w="856" h="1215" extrusionOk="0">
                  <a:moveTo>
                    <a:pt x="398" y="200"/>
                  </a:moveTo>
                  <a:cubicBezTo>
                    <a:pt x="498" y="200"/>
                    <a:pt x="577" y="279"/>
                    <a:pt x="577" y="379"/>
                  </a:cubicBezTo>
                  <a:cubicBezTo>
                    <a:pt x="577" y="478"/>
                    <a:pt x="498" y="558"/>
                    <a:pt x="398" y="558"/>
                  </a:cubicBezTo>
                  <a:lnTo>
                    <a:pt x="179" y="558"/>
                  </a:lnTo>
                  <a:lnTo>
                    <a:pt x="179" y="200"/>
                  </a:lnTo>
                  <a:close/>
                  <a:moveTo>
                    <a:pt x="100" y="1"/>
                  </a:moveTo>
                  <a:cubicBezTo>
                    <a:pt x="60" y="1"/>
                    <a:pt x="0" y="61"/>
                    <a:pt x="0" y="100"/>
                  </a:cubicBezTo>
                  <a:lnTo>
                    <a:pt x="0" y="1115"/>
                  </a:lnTo>
                  <a:cubicBezTo>
                    <a:pt x="0" y="1175"/>
                    <a:pt x="60" y="1214"/>
                    <a:pt x="100" y="1214"/>
                  </a:cubicBezTo>
                  <a:cubicBezTo>
                    <a:pt x="159" y="1214"/>
                    <a:pt x="199" y="1175"/>
                    <a:pt x="199" y="1115"/>
                  </a:cubicBezTo>
                  <a:lnTo>
                    <a:pt x="199" y="757"/>
                  </a:lnTo>
                  <a:lnTo>
                    <a:pt x="398" y="757"/>
                  </a:lnTo>
                  <a:cubicBezTo>
                    <a:pt x="438" y="757"/>
                    <a:pt x="478" y="777"/>
                    <a:pt x="498" y="797"/>
                  </a:cubicBezTo>
                  <a:cubicBezTo>
                    <a:pt x="537" y="816"/>
                    <a:pt x="557" y="816"/>
                    <a:pt x="557" y="856"/>
                  </a:cubicBezTo>
                  <a:cubicBezTo>
                    <a:pt x="577" y="876"/>
                    <a:pt x="577" y="896"/>
                    <a:pt x="577" y="916"/>
                  </a:cubicBezTo>
                  <a:cubicBezTo>
                    <a:pt x="577" y="996"/>
                    <a:pt x="577" y="1075"/>
                    <a:pt x="597" y="1115"/>
                  </a:cubicBezTo>
                  <a:cubicBezTo>
                    <a:pt x="597" y="1155"/>
                    <a:pt x="637" y="1155"/>
                    <a:pt x="657" y="1175"/>
                  </a:cubicBezTo>
                  <a:cubicBezTo>
                    <a:pt x="677" y="1194"/>
                    <a:pt x="696" y="1194"/>
                    <a:pt x="736" y="1194"/>
                  </a:cubicBezTo>
                  <a:lnTo>
                    <a:pt x="776" y="1194"/>
                  </a:lnTo>
                  <a:cubicBezTo>
                    <a:pt x="836" y="1175"/>
                    <a:pt x="856" y="1135"/>
                    <a:pt x="836" y="1075"/>
                  </a:cubicBezTo>
                  <a:cubicBezTo>
                    <a:pt x="796" y="1055"/>
                    <a:pt x="776" y="1015"/>
                    <a:pt x="756" y="1015"/>
                  </a:cubicBezTo>
                  <a:lnTo>
                    <a:pt x="756" y="916"/>
                  </a:lnTo>
                  <a:cubicBezTo>
                    <a:pt x="756" y="856"/>
                    <a:pt x="736" y="777"/>
                    <a:pt x="696" y="717"/>
                  </a:cubicBezTo>
                  <a:cubicBezTo>
                    <a:pt x="696" y="697"/>
                    <a:pt x="677" y="677"/>
                    <a:pt x="657" y="657"/>
                  </a:cubicBezTo>
                  <a:cubicBezTo>
                    <a:pt x="736" y="598"/>
                    <a:pt x="776" y="498"/>
                    <a:pt x="776" y="379"/>
                  </a:cubicBezTo>
                  <a:cubicBezTo>
                    <a:pt x="776" y="180"/>
                    <a:pt x="597" y="1"/>
                    <a:pt x="398"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934;p27">
              <a:extLst>
                <a:ext uri="{FF2B5EF4-FFF2-40B4-BE49-F238E27FC236}">
                  <a16:creationId xmlns:a16="http://schemas.microsoft.com/office/drawing/2014/main" id="{F5B14123-3CA1-AE69-4DB7-6069CA2DDB91}"/>
                </a:ext>
              </a:extLst>
            </p:cNvPr>
            <p:cNvSpPr/>
            <p:nvPr/>
          </p:nvSpPr>
          <p:spPr>
            <a:xfrm>
              <a:off x="2297020" y="2008931"/>
              <a:ext cx="25163" cy="40643"/>
            </a:xfrm>
            <a:custGeom>
              <a:avLst/>
              <a:gdLst/>
              <a:ahLst/>
              <a:cxnLst/>
              <a:rect l="l" t="t" r="r" b="b"/>
              <a:pathLst>
                <a:path w="777" h="1255" extrusionOk="0">
                  <a:moveTo>
                    <a:pt x="100" y="1"/>
                  </a:moveTo>
                  <a:cubicBezTo>
                    <a:pt x="60" y="1"/>
                    <a:pt x="0" y="61"/>
                    <a:pt x="0" y="100"/>
                  </a:cubicBezTo>
                  <a:lnTo>
                    <a:pt x="0" y="1135"/>
                  </a:lnTo>
                  <a:cubicBezTo>
                    <a:pt x="0" y="1175"/>
                    <a:pt x="60" y="1214"/>
                    <a:pt x="100" y="1254"/>
                  </a:cubicBezTo>
                  <a:lnTo>
                    <a:pt x="677" y="1254"/>
                  </a:lnTo>
                  <a:cubicBezTo>
                    <a:pt x="736" y="1254"/>
                    <a:pt x="776" y="1194"/>
                    <a:pt x="776" y="1155"/>
                  </a:cubicBezTo>
                  <a:cubicBezTo>
                    <a:pt x="776" y="1095"/>
                    <a:pt x="736" y="1055"/>
                    <a:pt x="677" y="1055"/>
                  </a:cubicBezTo>
                  <a:lnTo>
                    <a:pt x="199" y="1055"/>
                  </a:lnTo>
                  <a:lnTo>
                    <a:pt x="199" y="717"/>
                  </a:lnTo>
                  <a:lnTo>
                    <a:pt x="597" y="717"/>
                  </a:lnTo>
                  <a:cubicBezTo>
                    <a:pt x="657" y="717"/>
                    <a:pt x="697" y="677"/>
                    <a:pt x="697" y="618"/>
                  </a:cubicBezTo>
                  <a:cubicBezTo>
                    <a:pt x="697" y="578"/>
                    <a:pt x="657" y="518"/>
                    <a:pt x="597" y="518"/>
                  </a:cubicBezTo>
                  <a:lnTo>
                    <a:pt x="199" y="518"/>
                  </a:lnTo>
                  <a:lnTo>
                    <a:pt x="199" y="200"/>
                  </a:lnTo>
                  <a:lnTo>
                    <a:pt x="677" y="200"/>
                  </a:lnTo>
                  <a:cubicBezTo>
                    <a:pt x="736" y="200"/>
                    <a:pt x="776" y="160"/>
                    <a:pt x="776" y="100"/>
                  </a:cubicBezTo>
                  <a:cubicBezTo>
                    <a:pt x="776" y="61"/>
                    <a:pt x="736" y="1"/>
                    <a:pt x="677"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935;p27">
              <a:extLst>
                <a:ext uri="{FF2B5EF4-FFF2-40B4-BE49-F238E27FC236}">
                  <a16:creationId xmlns:a16="http://schemas.microsoft.com/office/drawing/2014/main" id="{A52CD063-F6D3-40C9-2F4A-FF60C654AC1B}"/>
                </a:ext>
              </a:extLst>
            </p:cNvPr>
            <p:cNvSpPr/>
            <p:nvPr/>
          </p:nvSpPr>
          <p:spPr>
            <a:xfrm>
              <a:off x="2328595" y="2007668"/>
              <a:ext cx="29665" cy="41258"/>
            </a:xfrm>
            <a:custGeom>
              <a:avLst/>
              <a:gdLst/>
              <a:ahLst/>
              <a:cxnLst/>
              <a:rect l="l" t="t" r="r" b="b"/>
              <a:pathLst>
                <a:path w="916" h="1274" extrusionOk="0">
                  <a:moveTo>
                    <a:pt x="438" y="0"/>
                  </a:moveTo>
                  <a:cubicBezTo>
                    <a:pt x="338" y="0"/>
                    <a:pt x="219" y="40"/>
                    <a:pt x="139" y="100"/>
                  </a:cubicBezTo>
                  <a:cubicBezTo>
                    <a:pt x="60" y="139"/>
                    <a:pt x="0" y="239"/>
                    <a:pt x="0" y="338"/>
                  </a:cubicBezTo>
                  <a:cubicBezTo>
                    <a:pt x="0" y="398"/>
                    <a:pt x="20" y="438"/>
                    <a:pt x="60" y="497"/>
                  </a:cubicBezTo>
                  <a:cubicBezTo>
                    <a:pt x="100" y="537"/>
                    <a:pt x="159" y="597"/>
                    <a:pt x="219" y="617"/>
                  </a:cubicBezTo>
                  <a:cubicBezTo>
                    <a:pt x="298" y="657"/>
                    <a:pt x="378" y="657"/>
                    <a:pt x="458" y="696"/>
                  </a:cubicBezTo>
                  <a:cubicBezTo>
                    <a:pt x="577" y="696"/>
                    <a:pt x="657" y="736"/>
                    <a:pt x="696" y="756"/>
                  </a:cubicBezTo>
                  <a:cubicBezTo>
                    <a:pt x="716" y="796"/>
                    <a:pt x="756" y="796"/>
                    <a:pt x="756" y="816"/>
                  </a:cubicBezTo>
                  <a:cubicBezTo>
                    <a:pt x="776" y="816"/>
                    <a:pt x="776" y="836"/>
                    <a:pt x="776" y="855"/>
                  </a:cubicBezTo>
                  <a:cubicBezTo>
                    <a:pt x="776" y="915"/>
                    <a:pt x="756" y="935"/>
                    <a:pt x="696" y="995"/>
                  </a:cubicBezTo>
                  <a:cubicBezTo>
                    <a:pt x="657" y="1035"/>
                    <a:pt x="577" y="1054"/>
                    <a:pt x="477" y="1054"/>
                  </a:cubicBezTo>
                  <a:cubicBezTo>
                    <a:pt x="358" y="1054"/>
                    <a:pt x="219" y="1015"/>
                    <a:pt x="159" y="935"/>
                  </a:cubicBezTo>
                  <a:cubicBezTo>
                    <a:pt x="139" y="915"/>
                    <a:pt x="114" y="905"/>
                    <a:pt x="90" y="905"/>
                  </a:cubicBezTo>
                  <a:cubicBezTo>
                    <a:pt x="65" y="905"/>
                    <a:pt x="40" y="915"/>
                    <a:pt x="20" y="935"/>
                  </a:cubicBezTo>
                  <a:cubicBezTo>
                    <a:pt x="0" y="995"/>
                    <a:pt x="0" y="1035"/>
                    <a:pt x="0" y="1094"/>
                  </a:cubicBezTo>
                  <a:cubicBezTo>
                    <a:pt x="100" y="1174"/>
                    <a:pt x="259" y="1273"/>
                    <a:pt x="458" y="1273"/>
                  </a:cubicBezTo>
                  <a:cubicBezTo>
                    <a:pt x="577" y="1273"/>
                    <a:pt x="696" y="1233"/>
                    <a:pt x="776" y="1174"/>
                  </a:cubicBezTo>
                  <a:cubicBezTo>
                    <a:pt x="855" y="1094"/>
                    <a:pt x="915" y="995"/>
                    <a:pt x="915" y="895"/>
                  </a:cubicBezTo>
                  <a:cubicBezTo>
                    <a:pt x="915" y="836"/>
                    <a:pt x="895" y="796"/>
                    <a:pt x="875" y="736"/>
                  </a:cubicBezTo>
                  <a:cubicBezTo>
                    <a:pt x="816" y="676"/>
                    <a:pt x="776" y="617"/>
                    <a:pt x="696" y="597"/>
                  </a:cubicBezTo>
                  <a:cubicBezTo>
                    <a:pt x="617" y="577"/>
                    <a:pt x="557" y="537"/>
                    <a:pt x="458" y="517"/>
                  </a:cubicBezTo>
                  <a:cubicBezTo>
                    <a:pt x="358" y="497"/>
                    <a:pt x="279" y="478"/>
                    <a:pt x="219" y="438"/>
                  </a:cubicBezTo>
                  <a:cubicBezTo>
                    <a:pt x="199" y="418"/>
                    <a:pt x="179" y="418"/>
                    <a:pt x="179" y="398"/>
                  </a:cubicBezTo>
                  <a:lnTo>
                    <a:pt x="179" y="338"/>
                  </a:lnTo>
                  <a:cubicBezTo>
                    <a:pt x="179" y="318"/>
                    <a:pt x="199" y="279"/>
                    <a:pt x="239" y="239"/>
                  </a:cubicBezTo>
                  <a:cubicBezTo>
                    <a:pt x="298" y="219"/>
                    <a:pt x="378" y="199"/>
                    <a:pt x="438" y="199"/>
                  </a:cubicBezTo>
                  <a:cubicBezTo>
                    <a:pt x="537" y="199"/>
                    <a:pt x="617" y="239"/>
                    <a:pt x="716" y="298"/>
                  </a:cubicBezTo>
                  <a:cubicBezTo>
                    <a:pt x="738" y="306"/>
                    <a:pt x="757" y="310"/>
                    <a:pt x="774" y="310"/>
                  </a:cubicBezTo>
                  <a:cubicBezTo>
                    <a:pt x="802" y="310"/>
                    <a:pt x="823" y="297"/>
                    <a:pt x="836" y="259"/>
                  </a:cubicBezTo>
                  <a:cubicBezTo>
                    <a:pt x="875" y="219"/>
                    <a:pt x="875" y="179"/>
                    <a:pt x="816" y="139"/>
                  </a:cubicBezTo>
                  <a:cubicBezTo>
                    <a:pt x="736" y="60"/>
                    <a:pt x="617" y="0"/>
                    <a:pt x="438"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936;p27">
              <a:extLst>
                <a:ext uri="{FF2B5EF4-FFF2-40B4-BE49-F238E27FC236}">
                  <a16:creationId xmlns:a16="http://schemas.microsoft.com/office/drawing/2014/main" id="{1EE0AB78-7ABD-900F-F09E-6905B835BC92}"/>
                </a:ext>
              </a:extLst>
            </p:cNvPr>
            <p:cNvSpPr/>
            <p:nvPr/>
          </p:nvSpPr>
          <p:spPr>
            <a:xfrm>
              <a:off x="2430587" y="1952252"/>
              <a:ext cx="29665" cy="41258"/>
            </a:xfrm>
            <a:custGeom>
              <a:avLst/>
              <a:gdLst/>
              <a:ahLst/>
              <a:cxnLst/>
              <a:rect l="l" t="t" r="r" b="b"/>
              <a:pathLst>
                <a:path w="916" h="1274" extrusionOk="0">
                  <a:moveTo>
                    <a:pt x="438" y="0"/>
                  </a:moveTo>
                  <a:cubicBezTo>
                    <a:pt x="339" y="0"/>
                    <a:pt x="220" y="40"/>
                    <a:pt x="140" y="100"/>
                  </a:cubicBezTo>
                  <a:cubicBezTo>
                    <a:pt x="41" y="139"/>
                    <a:pt x="1" y="239"/>
                    <a:pt x="1" y="338"/>
                  </a:cubicBezTo>
                  <a:cubicBezTo>
                    <a:pt x="1" y="398"/>
                    <a:pt x="21" y="438"/>
                    <a:pt x="41" y="497"/>
                  </a:cubicBezTo>
                  <a:cubicBezTo>
                    <a:pt x="100" y="537"/>
                    <a:pt x="140" y="597"/>
                    <a:pt x="220" y="617"/>
                  </a:cubicBezTo>
                  <a:cubicBezTo>
                    <a:pt x="299" y="657"/>
                    <a:pt x="359" y="657"/>
                    <a:pt x="438" y="696"/>
                  </a:cubicBezTo>
                  <a:cubicBezTo>
                    <a:pt x="558" y="696"/>
                    <a:pt x="637" y="736"/>
                    <a:pt x="697" y="756"/>
                  </a:cubicBezTo>
                  <a:cubicBezTo>
                    <a:pt x="717" y="796"/>
                    <a:pt x="737" y="796"/>
                    <a:pt x="737" y="816"/>
                  </a:cubicBezTo>
                  <a:cubicBezTo>
                    <a:pt x="757" y="816"/>
                    <a:pt x="757" y="836"/>
                    <a:pt x="757" y="855"/>
                  </a:cubicBezTo>
                  <a:cubicBezTo>
                    <a:pt x="757" y="915"/>
                    <a:pt x="737" y="935"/>
                    <a:pt x="697" y="995"/>
                  </a:cubicBezTo>
                  <a:cubicBezTo>
                    <a:pt x="637" y="1035"/>
                    <a:pt x="558" y="1054"/>
                    <a:pt x="458" y="1054"/>
                  </a:cubicBezTo>
                  <a:cubicBezTo>
                    <a:pt x="339" y="1054"/>
                    <a:pt x="220" y="1015"/>
                    <a:pt x="140" y="935"/>
                  </a:cubicBezTo>
                  <a:cubicBezTo>
                    <a:pt x="130" y="915"/>
                    <a:pt x="105" y="905"/>
                    <a:pt x="80" y="905"/>
                  </a:cubicBezTo>
                  <a:cubicBezTo>
                    <a:pt x="56" y="905"/>
                    <a:pt x="31" y="915"/>
                    <a:pt x="21" y="935"/>
                  </a:cubicBezTo>
                  <a:cubicBezTo>
                    <a:pt x="1" y="995"/>
                    <a:pt x="1" y="1035"/>
                    <a:pt x="1" y="1094"/>
                  </a:cubicBezTo>
                  <a:cubicBezTo>
                    <a:pt x="100" y="1174"/>
                    <a:pt x="240" y="1273"/>
                    <a:pt x="438" y="1273"/>
                  </a:cubicBezTo>
                  <a:cubicBezTo>
                    <a:pt x="558" y="1273"/>
                    <a:pt x="697" y="1233"/>
                    <a:pt x="757" y="1174"/>
                  </a:cubicBezTo>
                  <a:cubicBezTo>
                    <a:pt x="836" y="1094"/>
                    <a:pt x="916" y="995"/>
                    <a:pt x="916" y="895"/>
                  </a:cubicBezTo>
                  <a:cubicBezTo>
                    <a:pt x="916" y="836"/>
                    <a:pt x="896" y="796"/>
                    <a:pt x="856" y="736"/>
                  </a:cubicBezTo>
                  <a:cubicBezTo>
                    <a:pt x="816" y="676"/>
                    <a:pt x="757" y="617"/>
                    <a:pt x="697" y="597"/>
                  </a:cubicBezTo>
                  <a:cubicBezTo>
                    <a:pt x="618" y="577"/>
                    <a:pt x="538" y="537"/>
                    <a:pt x="438" y="517"/>
                  </a:cubicBezTo>
                  <a:cubicBezTo>
                    <a:pt x="339" y="497"/>
                    <a:pt x="259" y="478"/>
                    <a:pt x="220" y="438"/>
                  </a:cubicBezTo>
                  <a:cubicBezTo>
                    <a:pt x="200" y="418"/>
                    <a:pt x="160" y="418"/>
                    <a:pt x="160" y="398"/>
                  </a:cubicBezTo>
                  <a:lnTo>
                    <a:pt x="160" y="338"/>
                  </a:lnTo>
                  <a:cubicBezTo>
                    <a:pt x="160" y="318"/>
                    <a:pt x="200" y="279"/>
                    <a:pt x="240" y="239"/>
                  </a:cubicBezTo>
                  <a:cubicBezTo>
                    <a:pt x="299" y="219"/>
                    <a:pt x="359" y="199"/>
                    <a:pt x="438" y="199"/>
                  </a:cubicBezTo>
                  <a:cubicBezTo>
                    <a:pt x="538" y="199"/>
                    <a:pt x="618" y="239"/>
                    <a:pt x="717" y="298"/>
                  </a:cubicBezTo>
                  <a:cubicBezTo>
                    <a:pt x="732" y="306"/>
                    <a:pt x="749" y="310"/>
                    <a:pt x="766" y="310"/>
                  </a:cubicBezTo>
                  <a:cubicBezTo>
                    <a:pt x="795" y="310"/>
                    <a:pt x="824" y="297"/>
                    <a:pt x="836" y="259"/>
                  </a:cubicBezTo>
                  <a:cubicBezTo>
                    <a:pt x="856" y="219"/>
                    <a:pt x="856" y="179"/>
                    <a:pt x="816" y="139"/>
                  </a:cubicBezTo>
                  <a:cubicBezTo>
                    <a:pt x="737" y="60"/>
                    <a:pt x="618" y="0"/>
                    <a:pt x="438"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948;p27">
              <a:extLst>
                <a:ext uri="{FF2B5EF4-FFF2-40B4-BE49-F238E27FC236}">
                  <a16:creationId xmlns:a16="http://schemas.microsoft.com/office/drawing/2014/main" id="{C033DBCD-5487-05A8-51C4-468DC1C4B586}"/>
                </a:ext>
              </a:extLst>
            </p:cNvPr>
            <p:cNvSpPr/>
            <p:nvPr/>
          </p:nvSpPr>
          <p:spPr>
            <a:xfrm>
              <a:off x="1973625" y="2208000"/>
              <a:ext cx="479978" cy="345839"/>
            </a:xfrm>
            <a:custGeom>
              <a:avLst/>
              <a:gdLst/>
              <a:ahLst/>
              <a:cxnLst/>
              <a:rect l="l" t="t" r="r" b="b"/>
              <a:pathLst>
                <a:path w="14821" h="10679" extrusionOk="0">
                  <a:moveTo>
                    <a:pt x="7042" y="1"/>
                  </a:moveTo>
                  <a:lnTo>
                    <a:pt x="7042" y="1"/>
                  </a:lnTo>
                  <a:cubicBezTo>
                    <a:pt x="5292" y="180"/>
                    <a:pt x="3601" y="816"/>
                    <a:pt x="2188" y="1910"/>
                  </a:cubicBezTo>
                  <a:cubicBezTo>
                    <a:pt x="1512" y="2487"/>
                    <a:pt x="915" y="3164"/>
                    <a:pt x="517" y="3959"/>
                  </a:cubicBezTo>
                  <a:cubicBezTo>
                    <a:pt x="318" y="4337"/>
                    <a:pt x="179" y="4755"/>
                    <a:pt x="100" y="5193"/>
                  </a:cubicBezTo>
                  <a:cubicBezTo>
                    <a:pt x="0" y="5630"/>
                    <a:pt x="0" y="6068"/>
                    <a:pt x="40" y="6526"/>
                  </a:cubicBezTo>
                  <a:cubicBezTo>
                    <a:pt x="139" y="7381"/>
                    <a:pt x="517" y="8256"/>
                    <a:pt x="1134" y="8913"/>
                  </a:cubicBezTo>
                  <a:cubicBezTo>
                    <a:pt x="1771" y="9569"/>
                    <a:pt x="2586" y="9967"/>
                    <a:pt x="3422" y="10245"/>
                  </a:cubicBezTo>
                  <a:cubicBezTo>
                    <a:pt x="4277" y="10524"/>
                    <a:pt x="5172" y="10623"/>
                    <a:pt x="6048" y="10663"/>
                  </a:cubicBezTo>
                  <a:cubicBezTo>
                    <a:pt x="6279" y="10674"/>
                    <a:pt x="6507" y="10678"/>
                    <a:pt x="6734" y="10678"/>
                  </a:cubicBezTo>
                  <a:cubicBezTo>
                    <a:pt x="7386" y="10678"/>
                    <a:pt x="8024" y="10638"/>
                    <a:pt x="8673" y="10564"/>
                  </a:cubicBezTo>
                  <a:cubicBezTo>
                    <a:pt x="9549" y="10464"/>
                    <a:pt x="10424" y="10226"/>
                    <a:pt x="11220" y="9848"/>
                  </a:cubicBezTo>
                  <a:cubicBezTo>
                    <a:pt x="12015" y="9470"/>
                    <a:pt x="12751" y="8952"/>
                    <a:pt x="13348" y="8316"/>
                  </a:cubicBezTo>
                  <a:cubicBezTo>
                    <a:pt x="13945" y="7640"/>
                    <a:pt x="14422" y="6864"/>
                    <a:pt x="14641" y="5988"/>
                  </a:cubicBezTo>
                  <a:cubicBezTo>
                    <a:pt x="14761" y="5571"/>
                    <a:pt x="14820" y="5133"/>
                    <a:pt x="14800" y="4676"/>
                  </a:cubicBezTo>
                  <a:cubicBezTo>
                    <a:pt x="14761" y="4238"/>
                    <a:pt x="14661" y="3780"/>
                    <a:pt x="14462" y="3382"/>
                  </a:cubicBezTo>
                  <a:cubicBezTo>
                    <a:pt x="14064" y="2587"/>
                    <a:pt x="13368" y="1970"/>
                    <a:pt x="12632" y="1513"/>
                  </a:cubicBezTo>
                  <a:cubicBezTo>
                    <a:pt x="11856" y="1075"/>
                    <a:pt x="11041" y="796"/>
                    <a:pt x="10165" y="617"/>
                  </a:cubicBezTo>
                  <a:cubicBezTo>
                    <a:pt x="9538" y="493"/>
                    <a:pt x="8897" y="431"/>
                    <a:pt x="8256" y="431"/>
                  </a:cubicBezTo>
                  <a:cubicBezTo>
                    <a:pt x="7149" y="431"/>
                    <a:pt x="6039" y="617"/>
                    <a:pt x="4993" y="995"/>
                  </a:cubicBezTo>
                  <a:cubicBezTo>
                    <a:pt x="6000" y="672"/>
                    <a:pt x="7051" y="514"/>
                    <a:pt x="8097" y="514"/>
                  </a:cubicBezTo>
                  <a:cubicBezTo>
                    <a:pt x="8786" y="514"/>
                    <a:pt x="9474" y="583"/>
                    <a:pt x="10145" y="717"/>
                  </a:cubicBezTo>
                  <a:cubicBezTo>
                    <a:pt x="10981" y="896"/>
                    <a:pt x="11816" y="1194"/>
                    <a:pt x="12552" y="1652"/>
                  </a:cubicBezTo>
                  <a:cubicBezTo>
                    <a:pt x="13269" y="2070"/>
                    <a:pt x="13945" y="2686"/>
                    <a:pt x="14303" y="3462"/>
                  </a:cubicBezTo>
                  <a:cubicBezTo>
                    <a:pt x="14661" y="4238"/>
                    <a:pt x="14661" y="5133"/>
                    <a:pt x="14442" y="5949"/>
                  </a:cubicBezTo>
                  <a:cubicBezTo>
                    <a:pt x="14223" y="6764"/>
                    <a:pt x="13766" y="7540"/>
                    <a:pt x="13209" y="8157"/>
                  </a:cubicBezTo>
                  <a:cubicBezTo>
                    <a:pt x="12632" y="8773"/>
                    <a:pt x="11916" y="9271"/>
                    <a:pt x="11140" y="9649"/>
                  </a:cubicBezTo>
                  <a:cubicBezTo>
                    <a:pt x="10364" y="10007"/>
                    <a:pt x="9529" y="10245"/>
                    <a:pt x="8673" y="10345"/>
                  </a:cubicBezTo>
                  <a:cubicBezTo>
                    <a:pt x="8026" y="10422"/>
                    <a:pt x="7354" y="10451"/>
                    <a:pt x="6677" y="10451"/>
                  </a:cubicBezTo>
                  <a:cubicBezTo>
                    <a:pt x="6481" y="10451"/>
                    <a:pt x="6284" y="10449"/>
                    <a:pt x="6087" y="10444"/>
                  </a:cubicBezTo>
                  <a:cubicBezTo>
                    <a:pt x="5252" y="10425"/>
                    <a:pt x="4377" y="10305"/>
                    <a:pt x="3561" y="10047"/>
                  </a:cubicBezTo>
                  <a:cubicBezTo>
                    <a:pt x="2725" y="9808"/>
                    <a:pt x="1970" y="9410"/>
                    <a:pt x="1373" y="8773"/>
                  </a:cubicBezTo>
                  <a:cubicBezTo>
                    <a:pt x="776" y="8177"/>
                    <a:pt x="398" y="7361"/>
                    <a:pt x="299" y="6506"/>
                  </a:cubicBezTo>
                  <a:cubicBezTo>
                    <a:pt x="239" y="6088"/>
                    <a:pt x="239" y="5670"/>
                    <a:pt x="318" y="5252"/>
                  </a:cubicBezTo>
                  <a:cubicBezTo>
                    <a:pt x="398" y="4815"/>
                    <a:pt x="517" y="4437"/>
                    <a:pt x="716" y="4019"/>
                  </a:cubicBezTo>
                  <a:cubicBezTo>
                    <a:pt x="1094" y="3263"/>
                    <a:pt x="1671" y="2567"/>
                    <a:pt x="2308" y="2010"/>
                  </a:cubicBezTo>
                  <a:cubicBezTo>
                    <a:pt x="3621" y="896"/>
                    <a:pt x="5312" y="220"/>
                    <a:pt x="7042"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949;p27">
              <a:extLst>
                <a:ext uri="{FF2B5EF4-FFF2-40B4-BE49-F238E27FC236}">
                  <a16:creationId xmlns:a16="http://schemas.microsoft.com/office/drawing/2014/main" id="{098059CD-AADC-CF15-4421-B73C6469D1F6}"/>
                </a:ext>
              </a:extLst>
            </p:cNvPr>
            <p:cNvSpPr/>
            <p:nvPr/>
          </p:nvSpPr>
          <p:spPr>
            <a:xfrm>
              <a:off x="1661177" y="2201815"/>
              <a:ext cx="365303" cy="140033"/>
            </a:xfrm>
            <a:custGeom>
              <a:avLst/>
              <a:gdLst/>
              <a:ahLst/>
              <a:cxnLst/>
              <a:rect l="l" t="t" r="r" b="b"/>
              <a:pathLst>
                <a:path w="11280" h="4324" extrusionOk="0">
                  <a:moveTo>
                    <a:pt x="5362" y="2169"/>
                  </a:moveTo>
                  <a:lnTo>
                    <a:pt x="5362" y="2169"/>
                  </a:lnTo>
                  <a:cubicBezTo>
                    <a:pt x="5533" y="2313"/>
                    <a:pt x="5684" y="2482"/>
                    <a:pt x="5809" y="2678"/>
                  </a:cubicBezTo>
                  <a:cubicBezTo>
                    <a:pt x="6008" y="2977"/>
                    <a:pt x="6167" y="3355"/>
                    <a:pt x="6068" y="3693"/>
                  </a:cubicBezTo>
                  <a:cubicBezTo>
                    <a:pt x="6028" y="3872"/>
                    <a:pt x="5908" y="3991"/>
                    <a:pt x="5769" y="4051"/>
                  </a:cubicBezTo>
                  <a:cubicBezTo>
                    <a:pt x="5707" y="4066"/>
                    <a:pt x="5643" y="4076"/>
                    <a:pt x="5580" y="4076"/>
                  </a:cubicBezTo>
                  <a:cubicBezTo>
                    <a:pt x="5480" y="4076"/>
                    <a:pt x="5385" y="4052"/>
                    <a:pt x="5312" y="3991"/>
                  </a:cubicBezTo>
                  <a:cubicBezTo>
                    <a:pt x="5192" y="3892"/>
                    <a:pt x="5113" y="3713"/>
                    <a:pt x="5093" y="3554"/>
                  </a:cubicBezTo>
                  <a:cubicBezTo>
                    <a:pt x="5073" y="3375"/>
                    <a:pt x="5073" y="3176"/>
                    <a:pt x="5093" y="2997"/>
                  </a:cubicBezTo>
                  <a:cubicBezTo>
                    <a:pt x="5124" y="2729"/>
                    <a:pt x="5230" y="2437"/>
                    <a:pt x="5362" y="2169"/>
                  </a:cubicBezTo>
                  <a:close/>
                  <a:moveTo>
                    <a:pt x="8374" y="0"/>
                  </a:moveTo>
                  <a:cubicBezTo>
                    <a:pt x="7907" y="0"/>
                    <a:pt x="7438" y="99"/>
                    <a:pt x="7002" y="271"/>
                  </a:cubicBezTo>
                  <a:cubicBezTo>
                    <a:pt x="6266" y="570"/>
                    <a:pt x="5590" y="1107"/>
                    <a:pt x="5192" y="1823"/>
                  </a:cubicBezTo>
                  <a:cubicBezTo>
                    <a:pt x="5187" y="1832"/>
                    <a:pt x="5183" y="1841"/>
                    <a:pt x="5178" y="1850"/>
                  </a:cubicBezTo>
                  <a:lnTo>
                    <a:pt x="5178" y="1850"/>
                  </a:lnTo>
                  <a:cubicBezTo>
                    <a:pt x="4796" y="1619"/>
                    <a:pt x="4358" y="1480"/>
                    <a:pt x="3919" y="1425"/>
                  </a:cubicBezTo>
                  <a:cubicBezTo>
                    <a:pt x="3786" y="1412"/>
                    <a:pt x="3654" y="1405"/>
                    <a:pt x="3521" y="1405"/>
                  </a:cubicBezTo>
                  <a:cubicBezTo>
                    <a:pt x="3256" y="1405"/>
                    <a:pt x="2991" y="1432"/>
                    <a:pt x="2726" y="1485"/>
                  </a:cubicBezTo>
                  <a:cubicBezTo>
                    <a:pt x="2367" y="1584"/>
                    <a:pt x="1990" y="1723"/>
                    <a:pt x="1631" y="1922"/>
                  </a:cubicBezTo>
                  <a:cubicBezTo>
                    <a:pt x="975" y="2320"/>
                    <a:pt x="398" y="2917"/>
                    <a:pt x="0" y="3593"/>
                  </a:cubicBezTo>
                  <a:cubicBezTo>
                    <a:pt x="438" y="2977"/>
                    <a:pt x="1015" y="2400"/>
                    <a:pt x="1651" y="1982"/>
                  </a:cubicBezTo>
                  <a:cubicBezTo>
                    <a:pt x="2009" y="1783"/>
                    <a:pt x="2387" y="1664"/>
                    <a:pt x="2745" y="1584"/>
                  </a:cubicBezTo>
                  <a:cubicBezTo>
                    <a:pt x="2948" y="1542"/>
                    <a:pt x="3156" y="1522"/>
                    <a:pt x="3364" y="1522"/>
                  </a:cubicBezTo>
                  <a:cubicBezTo>
                    <a:pt x="3544" y="1522"/>
                    <a:pt x="3724" y="1537"/>
                    <a:pt x="3899" y="1564"/>
                  </a:cubicBezTo>
                  <a:cubicBezTo>
                    <a:pt x="4336" y="1620"/>
                    <a:pt x="4755" y="1759"/>
                    <a:pt x="5111" y="1986"/>
                  </a:cubicBezTo>
                  <a:lnTo>
                    <a:pt x="5111" y="1986"/>
                  </a:lnTo>
                  <a:cubicBezTo>
                    <a:pt x="4960" y="2310"/>
                    <a:pt x="4865" y="2639"/>
                    <a:pt x="4814" y="2997"/>
                  </a:cubicBezTo>
                  <a:cubicBezTo>
                    <a:pt x="4794" y="3196"/>
                    <a:pt x="4794" y="3414"/>
                    <a:pt x="4834" y="3613"/>
                  </a:cubicBezTo>
                  <a:cubicBezTo>
                    <a:pt x="4894" y="3812"/>
                    <a:pt x="4973" y="4051"/>
                    <a:pt x="5172" y="4190"/>
                  </a:cubicBezTo>
                  <a:cubicBezTo>
                    <a:pt x="5288" y="4283"/>
                    <a:pt x="5421" y="4323"/>
                    <a:pt x="5553" y="4323"/>
                  </a:cubicBezTo>
                  <a:cubicBezTo>
                    <a:pt x="5875" y="4323"/>
                    <a:pt x="6196" y="4083"/>
                    <a:pt x="6266" y="3772"/>
                  </a:cubicBezTo>
                  <a:cubicBezTo>
                    <a:pt x="6306" y="3573"/>
                    <a:pt x="6286" y="3355"/>
                    <a:pt x="6247" y="3156"/>
                  </a:cubicBezTo>
                  <a:cubicBezTo>
                    <a:pt x="6167" y="2957"/>
                    <a:pt x="6087" y="2778"/>
                    <a:pt x="5968" y="2599"/>
                  </a:cubicBezTo>
                  <a:cubicBezTo>
                    <a:pt x="5821" y="2376"/>
                    <a:pt x="5640" y="2185"/>
                    <a:pt x="5435" y="2026"/>
                  </a:cubicBezTo>
                  <a:lnTo>
                    <a:pt x="5435" y="2026"/>
                  </a:lnTo>
                  <a:cubicBezTo>
                    <a:pt x="5447" y="2005"/>
                    <a:pt x="5459" y="1983"/>
                    <a:pt x="5471" y="1962"/>
                  </a:cubicBezTo>
                  <a:cubicBezTo>
                    <a:pt x="5829" y="1286"/>
                    <a:pt x="6426" y="769"/>
                    <a:pt x="7122" y="490"/>
                  </a:cubicBezTo>
                  <a:cubicBezTo>
                    <a:pt x="7480" y="331"/>
                    <a:pt x="7858" y="232"/>
                    <a:pt x="8216" y="212"/>
                  </a:cubicBezTo>
                  <a:cubicBezTo>
                    <a:pt x="8279" y="208"/>
                    <a:pt x="8342" y="207"/>
                    <a:pt x="8405" y="207"/>
                  </a:cubicBezTo>
                  <a:cubicBezTo>
                    <a:pt x="8720" y="207"/>
                    <a:pt x="9035" y="248"/>
                    <a:pt x="9350" y="331"/>
                  </a:cubicBezTo>
                  <a:cubicBezTo>
                    <a:pt x="10086" y="530"/>
                    <a:pt x="10742" y="1007"/>
                    <a:pt x="11259" y="1584"/>
                  </a:cubicBezTo>
                  <a:lnTo>
                    <a:pt x="11279" y="1564"/>
                  </a:lnTo>
                  <a:cubicBezTo>
                    <a:pt x="10802" y="928"/>
                    <a:pt x="10165" y="411"/>
                    <a:pt x="9390" y="172"/>
                  </a:cubicBezTo>
                  <a:cubicBezTo>
                    <a:pt x="9061" y="54"/>
                    <a:pt x="8718" y="0"/>
                    <a:pt x="8374"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950;p27">
              <a:extLst>
                <a:ext uri="{FF2B5EF4-FFF2-40B4-BE49-F238E27FC236}">
                  <a16:creationId xmlns:a16="http://schemas.microsoft.com/office/drawing/2014/main" id="{EC47B786-4CFA-0CED-F306-B33343CA6C90}"/>
                </a:ext>
              </a:extLst>
            </p:cNvPr>
            <p:cNvSpPr/>
            <p:nvPr/>
          </p:nvSpPr>
          <p:spPr>
            <a:xfrm>
              <a:off x="1985867" y="2213797"/>
              <a:ext cx="46408" cy="47055"/>
            </a:xfrm>
            <a:custGeom>
              <a:avLst/>
              <a:gdLst/>
              <a:ahLst/>
              <a:cxnLst/>
              <a:rect l="l" t="t" r="r" b="b"/>
              <a:pathLst>
                <a:path w="1433" h="1453" extrusionOk="0">
                  <a:moveTo>
                    <a:pt x="1214" y="1"/>
                  </a:moveTo>
                  <a:lnTo>
                    <a:pt x="1194" y="1194"/>
                  </a:lnTo>
                  <a:lnTo>
                    <a:pt x="0" y="1095"/>
                  </a:lnTo>
                  <a:lnTo>
                    <a:pt x="0" y="1095"/>
                  </a:lnTo>
                  <a:lnTo>
                    <a:pt x="1432" y="1453"/>
                  </a:lnTo>
                  <a:lnTo>
                    <a:pt x="1214" y="1"/>
                  </a:ln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957;p27">
              <a:extLst>
                <a:ext uri="{FF2B5EF4-FFF2-40B4-BE49-F238E27FC236}">
                  <a16:creationId xmlns:a16="http://schemas.microsoft.com/office/drawing/2014/main" id="{CB66F1EB-7C9C-AE43-AD4E-C0921AB7381E}"/>
                </a:ext>
              </a:extLst>
            </p:cNvPr>
            <p:cNvSpPr/>
            <p:nvPr/>
          </p:nvSpPr>
          <p:spPr>
            <a:xfrm>
              <a:off x="2232607" y="2992036"/>
              <a:ext cx="190068" cy="6477"/>
            </a:xfrm>
            <a:custGeom>
              <a:avLst/>
              <a:gdLst/>
              <a:ahLst/>
              <a:cxnLst/>
              <a:rect l="l" t="t" r="r" b="b"/>
              <a:pathLst>
                <a:path w="5869" h="200" extrusionOk="0">
                  <a:moveTo>
                    <a:pt x="2944" y="0"/>
                  </a:moveTo>
                  <a:cubicBezTo>
                    <a:pt x="2447" y="0"/>
                    <a:pt x="1969" y="0"/>
                    <a:pt x="1472" y="40"/>
                  </a:cubicBezTo>
                  <a:cubicBezTo>
                    <a:pt x="975" y="60"/>
                    <a:pt x="497" y="60"/>
                    <a:pt x="0" y="100"/>
                  </a:cubicBezTo>
                  <a:cubicBezTo>
                    <a:pt x="497" y="139"/>
                    <a:pt x="995" y="159"/>
                    <a:pt x="1472" y="179"/>
                  </a:cubicBezTo>
                  <a:cubicBezTo>
                    <a:pt x="1969" y="199"/>
                    <a:pt x="2447" y="199"/>
                    <a:pt x="2944" y="199"/>
                  </a:cubicBezTo>
                  <a:cubicBezTo>
                    <a:pt x="3441" y="199"/>
                    <a:pt x="3919" y="199"/>
                    <a:pt x="4416" y="179"/>
                  </a:cubicBezTo>
                  <a:cubicBezTo>
                    <a:pt x="4914" y="159"/>
                    <a:pt x="5371" y="159"/>
                    <a:pt x="5868" y="100"/>
                  </a:cubicBezTo>
                  <a:cubicBezTo>
                    <a:pt x="5371" y="60"/>
                    <a:pt x="4914" y="60"/>
                    <a:pt x="4416" y="40"/>
                  </a:cubicBezTo>
                  <a:cubicBezTo>
                    <a:pt x="3919" y="0"/>
                    <a:pt x="3441" y="0"/>
                    <a:pt x="2944"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958;p27">
              <a:extLst>
                <a:ext uri="{FF2B5EF4-FFF2-40B4-BE49-F238E27FC236}">
                  <a16:creationId xmlns:a16="http://schemas.microsoft.com/office/drawing/2014/main" id="{D2AFDC2E-4753-6540-3399-EA88C4A4B135}"/>
                </a:ext>
              </a:extLst>
            </p:cNvPr>
            <p:cNvSpPr/>
            <p:nvPr/>
          </p:nvSpPr>
          <p:spPr>
            <a:xfrm>
              <a:off x="2232607" y="3014576"/>
              <a:ext cx="148194" cy="6477"/>
            </a:xfrm>
            <a:custGeom>
              <a:avLst/>
              <a:gdLst/>
              <a:ahLst/>
              <a:cxnLst/>
              <a:rect l="l" t="t" r="r" b="b"/>
              <a:pathLst>
                <a:path w="4576" h="200" extrusionOk="0">
                  <a:moveTo>
                    <a:pt x="2288" y="0"/>
                  </a:moveTo>
                  <a:cubicBezTo>
                    <a:pt x="1890" y="0"/>
                    <a:pt x="1532" y="0"/>
                    <a:pt x="1154" y="40"/>
                  </a:cubicBezTo>
                  <a:cubicBezTo>
                    <a:pt x="756" y="60"/>
                    <a:pt x="378" y="60"/>
                    <a:pt x="0" y="100"/>
                  </a:cubicBezTo>
                  <a:cubicBezTo>
                    <a:pt x="378" y="160"/>
                    <a:pt x="776" y="160"/>
                    <a:pt x="1154" y="179"/>
                  </a:cubicBezTo>
                  <a:cubicBezTo>
                    <a:pt x="1552" y="199"/>
                    <a:pt x="1910" y="199"/>
                    <a:pt x="2288" y="199"/>
                  </a:cubicBezTo>
                  <a:cubicBezTo>
                    <a:pt x="2686" y="199"/>
                    <a:pt x="3064" y="199"/>
                    <a:pt x="3441" y="179"/>
                  </a:cubicBezTo>
                  <a:cubicBezTo>
                    <a:pt x="3839" y="160"/>
                    <a:pt x="4197" y="160"/>
                    <a:pt x="4575" y="100"/>
                  </a:cubicBezTo>
                  <a:cubicBezTo>
                    <a:pt x="4178" y="60"/>
                    <a:pt x="3800" y="60"/>
                    <a:pt x="3441" y="40"/>
                  </a:cubicBezTo>
                  <a:cubicBezTo>
                    <a:pt x="3044" y="0"/>
                    <a:pt x="2666" y="0"/>
                    <a:pt x="2288"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959;p27">
              <a:extLst>
                <a:ext uri="{FF2B5EF4-FFF2-40B4-BE49-F238E27FC236}">
                  <a16:creationId xmlns:a16="http://schemas.microsoft.com/office/drawing/2014/main" id="{4680736B-E04B-F7E5-8BEE-012BC6D2D7A5}"/>
                </a:ext>
              </a:extLst>
            </p:cNvPr>
            <p:cNvSpPr/>
            <p:nvPr/>
          </p:nvSpPr>
          <p:spPr>
            <a:xfrm>
              <a:off x="2232607" y="3037116"/>
              <a:ext cx="167528" cy="7125"/>
            </a:xfrm>
            <a:custGeom>
              <a:avLst/>
              <a:gdLst/>
              <a:ahLst/>
              <a:cxnLst/>
              <a:rect l="l" t="t" r="r" b="b"/>
              <a:pathLst>
                <a:path w="5173" h="220" extrusionOk="0">
                  <a:moveTo>
                    <a:pt x="2586" y="1"/>
                  </a:moveTo>
                  <a:cubicBezTo>
                    <a:pt x="2168" y="1"/>
                    <a:pt x="1731" y="1"/>
                    <a:pt x="1293" y="40"/>
                  </a:cubicBezTo>
                  <a:cubicBezTo>
                    <a:pt x="875" y="60"/>
                    <a:pt x="438" y="60"/>
                    <a:pt x="0" y="100"/>
                  </a:cubicBezTo>
                  <a:cubicBezTo>
                    <a:pt x="458" y="160"/>
                    <a:pt x="875" y="180"/>
                    <a:pt x="1293" y="180"/>
                  </a:cubicBezTo>
                  <a:cubicBezTo>
                    <a:pt x="1731" y="219"/>
                    <a:pt x="2168" y="219"/>
                    <a:pt x="2586" y="219"/>
                  </a:cubicBezTo>
                  <a:cubicBezTo>
                    <a:pt x="3024" y="219"/>
                    <a:pt x="3461" y="219"/>
                    <a:pt x="3879" y="180"/>
                  </a:cubicBezTo>
                  <a:cubicBezTo>
                    <a:pt x="4317" y="160"/>
                    <a:pt x="4754" y="160"/>
                    <a:pt x="5172" y="100"/>
                  </a:cubicBezTo>
                  <a:cubicBezTo>
                    <a:pt x="4754" y="60"/>
                    <a:pt x="4317" y="60"/>
                    <a:pt x="3879" y="40"/>
                  </a:cubicBezTo>
                  <a:cubicBezTo>
                    <a:pt x="3461" y="1"/>
                    <a:pt x="3024" y="1"/>
                    <a:pt x="2586"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2098;p27">
              <a:extLst>
                <a:ext uri="{FF2B5EF4-FFF2-40B4-BE49-F238E27FC236}">
                  <a16:creationId xmlns:a16="http://schemas.microsoft.com/office/drawing/2014/main" id="{77E7D71A-3DBB-EB3D-71F0-947FEAADD899}"/>
                </a:ext>
              </a:extLst>
            </p:cNvPr>
            <p:cNvSpPr/>
            <p:nvPr/>
          </p:nvSpPr>
          <p:spPr>
            <a:xfrm>
              <a:off x="1991016" y="2866416"/>
              <a:ext cx="179121" cy="170734"/>
            </a:xfrm>
            <a:custGeom>
              <a:avLst/>
              <a:gdLst/>
              <a:ahLst/>
              <a:cxnLst/>
              <a:rect l="l" t="t" r="r" b="b"/>
              <a:pathLst>
                <a:path w="5531" h="5272" extrusionOk="0">
                  <a:moveTo>
                    <a:pt x="537" y="0"/>
                  </a:moveTo>
                  <a:cubicBezTo>
                    <a:pt x="537" y="0"/>
                    <a:pt x="358" y="3064"/>
                    <a:pt x="299" y="4058"/>
                  </a:cubicBezTo>
                  <a:cubicBezTo>
                    <a:pt x="279" y="4476"/>
                    <a:pt x="0" y="5013"/>
                    <a:pt x="0" y="5013"/>
                  </a:cubicBezTo>
                  <a:lnTo>
                    <a:pt x="5013" y="5272"/>
                  </a:lnTo>
                  <a:cubicBezTo>
                    <a:pt x="5013" y="5272"/>
                    <a:pt x="5272" y="4774"/>
                    <a:pt x="5312" y="4277"/>
                  </a:cubicBezTo>
                  <a:cubicBezTo>
                    <a:pt x="5351" y="3282"/>
                    <a:pt x="5530" y="279"/>
                    <a:pt x="5530" y="279"/>
                  </a:cubicBezTo>
                  <a:lnTo>
                    <a:pt x="537" y="0"/>
                  </a:lnTo>
                  <a:close/>
                </a:path>
              </a:pathLst>
            </a:custGeom>
            <a:solidFill>
              <a:srgbClr val="92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2099;p27">
              <a:extLst>
                <a:ext uri="{FF2B5EF4-FFF2-40B4-BE49-F238E27FC236}">
                  <a16:creationId xmlns:a16="http://schemas.microsoft.com/office/drawing/2014/main" id="{A761AC09-296B-1359-6ECB-EC30767A6FC5}"/>
                </a:ext>
              </a:extLst>
            </p:cNvPr>
            <p:cNvSpPr/>
            <p:nvPr/>
          </p:nvSpPr>
          <p:spPr>
            <a:xfrm>
              <a:off x="2026445" y="2905051"/>
              <a:ext cx="114708" cy="9068"/>
            </a:xfrm>
            <a:custGeom>
              <a:avLst/>
              <a:gdLst/>
              <a:ahLst/>
              <a:cxnLst/>
              <a:rect l="l" t="t" r="r" b="b"/>
              <a:pathLst>
                <a:path w="3542" h="280" extrusionOk="0">
                  <a:moveTo>
                    <a:pt x="0" y="1"/>
                  </a:moveTo>
                  <a:cubicBezTo>
                    <a:pt x="597" y="100"/>
                    <a:pt x="1194" y="160"/>
                    <a:pt x="1771" y="200"/>
                  </a:cubicBezTo>
                  <a:cubicBezTo>
                    <a:pt x="2348" y="259"/>
                    <a:pt x="2945" y="279"/>
                    <a:pt x="3541" y="279"/>
                  </a:cubicBezTo>
                  <a:cubicBezTo>
                    <a:pt x="2945" y="180"/>
                    <a:pt x="2368" y="140"/>
                    <a:pt x="1771" y="80"/>
                  </a:cubicBezTo>
                  <a:cubicBezTo>
                    <a:pt x="1194" y="40"/>
                    <a:pt x="597"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2102;p27">
              <a:extLst>
                <a:ext uri="{FF2B5EF4-FFF2-40B4-BE49-F238E27FC236}">
                  <a16:creationId xmlns:a16="http://schemas.microsoft.com/office/drawing/2014/main" id="{E3B29689-A357-2022-9358-84E7884E074D}"/>
                </a:ext>
              </a:extLst>
            </p:cNvPr>
            <p:cNvSpPr/>
            <p:nvPr/>
          </p:nvSpPr>
          <p:spPr>
            <a:xfrm>
              <a:off x="2021943" y="2969464"/>
              <a:ext cx="114060" cy="9068"/>
            </a:xfrm>
            <a:custGeom>
              <a:avLst/>
              <a:gdLst/>
              <a:ahLst/>
              <a:cxnLst/>
              <a:rect l="l" t="t" r="r" b="b"/>
              <a:pathLst>
                <a:path w="3522" h="280" extrusionOk="0">
                  <a:moveTo>
                    <a:pt x="0" y="1"/>
                  </a:moveTo>
                  <a:cubicBezTo>
                    <a:pt x="597" y="81"/>
                    <a:pt x="1174" y="160"/>
                    <a:pt x="1751" y="200"/>
                  </a:cubicBezTo>
                  <a:cubicBezTo>
                    <a:pt x="2328" y="260"/>
                    <a:pt x="2924" y="279"/>
                    <a:pt x="3521" y="279"/>
                  </a:cubicBezTo>
                  <a:cubicBezTo>
                    <a:pt x="2924" y="180"/>
                    <a:pt x="2367" y="140"/>
                    <a:pt x="1751" y="81"/>
                  </a:cubicBezTo>
                  <a:cubicBezTo>
                    <a:pt x="1194" y="41"/>
                    <a:pt x="597"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2111;p27">
              <a:extLst>
                <a:ext uri="{FF2B5EF4-FFF2-40B4-BE49-F238E27FC236}">
                  <a16:creationId xmlns:a16="http://schemas.microsoft.com/office/drawing/2014/main" id="{E758CB88-5A8F-5CF6-88AB-E6E762979B05}"/>
                </a:ext>
              </a:extLst>
            </p:cNvPr>
            <p:cNvSpPr/>
            <p:nvPr/>
          </p:nvSpPr>
          <p:spPr>
            <a:xfrm>
              <a:off x="1720441" y="2995340"/>
              <a:ext cx="119047" cy="165099"/>
            </a:xfrm>
            <a:custGeom>
              <a:avLst/>
              <a:gdLst/>
              <a:ahLst/>
              <a:cxnLst/>
              <a:rect l="l" t="t" r="r" b="b"/>
              <a:pathLst>
                <a:path w="3676" h="5098" extrusionOk="0">
                  <a:moveTo>
                    <a:pt x="13" y="1"/>
                  </a:moveTo>
                  <a:cubicBezTo>
                    <a:pt x="0" y="1"/>
                    <a:pt x="0" y="24"/>
                    <a:pt x="0" y="37"/>
                  </a:cubicBezTo>
                  <a:cubicBezTo>
                    <a:pt x="140" y="256"/>
                    <a:pt x="299" y="475"/>
                    <a:pt x="458" y="714"/>
                  </a:cubicBezTo>
                  <a:cubicBezTo>
                    <a:pt x="577" y="913"/>
                    <a:pt x="736" y="1132"/>
                    <a:pt x="876" y="1330"/>
                  </a:cubicBezTo>
                  <a:lnTo>
                    <a:pt x="1771" y="2604"/>
                  </a:lnTo>
                  <a:cubicBezTo>
                    <a:pt x="2368" y="3439"/>
                    <a:pt x="3024" y="4255"/>
                    <a:pt x="3641" y="5090"/>
                  </a:cubicBezTo>
                  <a:cubicBezTo>
                    <a:pt x="3646" y="5096"/>
                    <a:pt x="3651" y="5098"/>
                    <a:pt x="3656" y="5098"/>
                  </a:cubicBezTo>
                  <a:cubicBezTo>
                    <a:pt x="3668" y="5098"/>
                    <a:pt x="3675" y="5080"/>
                    <a:pt x="3661" y="5050"/>
                  </a:cubicBezTo>
                  <a:cubicBezTo>
                    <a:pt x="3064" y="4175"/>
                    <a:pt x="2487" y="3320"/>
                    <a:pt x="1890" y="2464"/>
                  </a:cubicBezTo>
                  <a:cubicBezTo>
                    <a:pt x="1592" y="2047"/>
                    <a:pt x="1273" y="1629"/>
                    <a:pt x="975" y="1231"/>
                  </a:cubicBezTo>
                  <a:lnTo>
                    <a:pt x="537" y="634"/>
                  </a:lnTo>
                  <a:cubicBezTo>
                    <a:pt x="358" y="435"/>
                    <a:pt x="199" y="177"/>
                    <a:pt x="40" y="18"/>
                  </a:cubicBezTo>
                  <a:cubicBezTo>
                    <a:pt x="28" y="5"/>
                    <a:pt x="19" y="1"/>
                    <a:pt x="13"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810;p27">
              <a:extLst>
                <a:ext uri="{FF2B5EF4-FFF2-40B4-BE49-F238E27FC236}">
                  <a16:creationId xmlns:a16="http://schemas.microsoft.com/office/drawing/2014/main" id="{19345E6B-D750-FB02-51EE-E8B8EB9CF62A}"/>
                </a:ext>
              </a:extLst>
            </p:cNvPr>
            <p:cNvSpPr/>
            <p:nvPr/>
          </p:nvSpPr>
          <p:spPr>
            <a:xfrm>
              <a:off x="3016916" y="1933573"/>
              <a:ext cx="27722" cy="1477889"/>
            </a:xfrm>
            <a:custGeom>
              <a:avLst/>
              <a:gdLst/>
              <a:ahLst/>
              <a:cxnLst/>
              <a:rect l="l" t="t" r="r" b="b"/>
              <a:pathLst>
                <a:path w="856" h="45635" extrusionOk="0">
                  <a:moveTo>
                    <a:pt x="1" y="1"/>
                  </a:moveTo>
                  <a:lnTo>
                    <a:pt x="1" y="45635"/>
                  </a:lnTo>
                  <a:lnTo>
                    <a:pt x="856" y="45635"/>
                  </a:lnTo>
                  <a:lnTo>
                    <a:pt x="856" y="1"/>
                  </a:ln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811;p27">
              <a:extLst>
                <a:ext uri="{FF2B5EF4-FFF2-40B4-BE49-F238E27FC236}">
                  <a16:creationId xmlns:a16="http://schemas.microsoft.com/office/drawing/2014/main" id="{580FBBBB-0766-FDB1-E99B-BA5CEA2FE1EA}"/>
                </a:ext>
              </a:extLst>
            </p:cNvPr>
            <p:cNvSpPr/>
            <p:nvPr/>
          </p:nvSpPr>
          <p:spPr>
            <a:xfrm>
              <a:off x="3623775" y="1933573"/>
              <a:ext cx="28369" cy="1477889"/>
            </a:xfrm>
            <a:custGeom>
              <a:avLst/>
              <a:gdLst/>
              <a:ahLst/>
              <a:cxnLst/>
              <a:rect l="l" t="t" r="r" b="b"/>
              <a:pathLst>
                <a:path w="876" h="45635" extrusionOk="0">
                  <a:moveTo>
                    <a:pt x="1" y="1"/>
                  </a:moveTo>
                  <a:lnTo>
                    <a:pt x="1" y="45635"/>
                  </a:lnTo>
                  <a:lnTo>
                    <a:pt x="876" y="45635"/>
                  </a:lnTo>
                  <a:lnTo>
                    <a:pt x="876" y="1"/>
                  </a:ln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814;p27">
              <a:extLst>
                <a:ext uri="{FF2B5EF4-FFF2-40B4-BE49-F238E27FC236}">
                  <a16:creationId xmlns:a16="http://schemas.microsoft.com/office/drawing/2014/main" id="{DF2BE998-1316-152F-1782-242AC31BEA64}"/>
                </a:ext>
              </a:extLst>
            </p:cNvPr>
            <p:cNvSpPr/>
            <p:nvPr/>
          </p:nvSpPr>
          <p:spPr>
            <a:xfrm>
              <a:off x="3147038" y="3125399"/>
              <a:ext cx="163026" cy="163026"/>
            </a:xfrm>
            <a:custGeom>
              <a:avLst/>
              <a:gdLst/>
              <a:ahLst/>
              <a:cxnLst/>
              <a:rect l="l" t="t" r="r" b="b"/>
              <a:pathLst>
                <a:path w="5034" h="5034" extrusionOk="0">
                  <a:moveTo>
                    <a:pt x="1" y="0"/>
                  </a:moveTo>
                  <a:lnTo>
                    <a:pt x="1" y="4078"/>
                  </a:lnTo>
                  <a:cubicBezTo>
                    <a:pt x="41" y="4476"/>
                    <a:pt x="976" y="5033"/>
                    <a:pt x="976" y="5033"/>
                  </a:cubicBezTo>
                  <a:lnTo>
                    <a:pt x="4954" y="5033"/>
                  </a:lnTo>
                  <a:cubicBezTo>
                    <a:pt x="4954" y="5033"/>
                    <a:pt x="5034" y="4496"/>
                    <a:pt x="5034" y="4038"/>
                  </a:cubicBezTo>
                  <a:lnTo>
                    <a:pt x="50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815;p27">
              <a:extLst>
                <a:ext uri="{FF2B5EF4-FFF2-40B4-BE49-F238E27FC236}">
                  <a16:creationId xmlns:a16="http://schemas.microsoft.com/office/drawing/2014/main" id="{8D5A3EE5-350D-6E8E-758D-3BB491959992}"/>
                </a:ext>
              </a:extLst>
            </p:cNvPr>
            <p:cNvSpPr/>
            <p:nvPr/>
          </p:nvSpPr>
          <p:spPr>
            <a:xfrm>
              <a:off x="3148334" y="3257140"/>
              <a:ext cx="30312" cy="31284"/>
            </a:xfrm>
            <a:custGeom>
              <a:avLst/>
              <a:gdLst/>
              <a:ahLst/>
              <a:cxnLst/>
              <a:rect l="l" t="t" r="r" b="b"/>
              <a:pathLst>
                <a:path w="936" h="966" extrusionOk="0">
                  <a:moveTo>
                    <a:pt x="61" y="1"/>
                  </a:moveTo>
                  <a:cubicBezTo>
                    <a:pt x="23" y="1"/>
                    <a:pt x="1" y="4"/>
                    <a:pt x="1" y="10"/>
                  </a:cubicBezTo>
                  <a:cubicBezTo>
                    <a:pt x="1" y="394"/>
                    <a:pt x="835" y="890"/>
                    <a:pt x="929" y="959"/>
                  </a:cubicBezTo>
                  <a:lnTo>
                    <a:pt x="929" y="959"/>
                  </a:lnTo>
                  <a:cubicBezTo>
                    <a:pt x="797" y="838"/>
                    <a:pt x="816" y="70"/>
                    <a:pt x="816" y="70"/>
                  </a:cubicBezTo>
                  <a:cubicBezTo>
                    <a:pt x="816" y="70"/>
                    <a:pt x="250" y="1"/>
                    <a:pt x="61" y="1"/>
                  </a:cubicBezTo>
                  <a:close/>
                  <a:moveTo>
                    <a:pt x="929" y="959"/>
                  </a:moveTo>
                  <a:cubicBezTo>
                    <a:pt x="931" y="961"/>
                    <a:pt x="933" y="963"/>
                    <a:pt x="936" y="965"/>
                  </a:cubicBezTo>
                  <a:cubicBezTo>
                    <a:pt x="934" y="964"/>
                    <a:pt x="932" y="962"/>
                    <a:pt x="929" y="959"/>
                  </a:cubicBezTo>
                  <a:close/>
                </a:path>
              </a:pathLst>
            </a:custGeom>
            <a:solidFill>
              <a:srgbClr val="92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816;p27">
              <a:extLst>
                <a:ext uri="{FF2B5EF4-FFF2-40B4-BE49-F238E27FC236}">
                  <a16:creationId xmlns:a16="http://schemas.microsoft.com/office/drawing/2014/main" id="{6A0C2E0B-4540-8E29-AADF-B0580E34C661}"/>
                </a:ext>
              </a:extLst>
            </p:cNvPr>
            <p:cNvSpPr/>
            <p:nvPr/>
          </p:nvSpPr>
          <p:spPr>
            <a:xfrm>
              <a:off x="3172169" y="3162771"/>
              <a:ext cx="114708" cy="3238"/>
            </a:xfrm>
            <a:custGeom>
              <a:avLst/>
              <a:gdLst/>
              <a:ahLst/>
              <a:cxnLst/>
              <a:rect l="l" t="t" r="r" b="b"/>
              <a:pathLst>
                <a:path w="3542" h="100" extrusionOk="0">
                  <a:moveTo>
                    <a:pt x="1771" y="0"/>
                  </a:moveTo>
                  <a:cubicBezTo>
                    <a:pt x="1174" y="0"/>
                    <a:pt x="598" y="0"/>
                    <a:pt x="1" y="40"/>
                  </a:cubicBezTo>
                  <a:cubicBezTo>
                    <a:pt x="578" y="99"/>
                    <a:pt x="1174" y="99"/>
                    <a:pt x="1771" y="99"/>
                  </a:cubicBezTo>
                  <a:cubicBezTo>
                    <a:pt x="2368" y="99"/>
                    <a:pt x="2925" y="99"/>
                    <a:pt x="3542" y="40"/>
                  </a:cubicBezTo>
                  <a:cubicBezTo>
                    <a:pt x="2945" y="20"/>
                    <a:pt x="2368" y="0"/>
                    <a:pt x="17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817;p27">
              <a:extLst>
                <a:ext uri="{FF2B5EF4-FFF2-40B4-BE49-F238E27FC236}">
                  <a16:creationId xmlns:a16="http://schemas.microsoft.com/office/drawing/2014/main" id="{213D4BF0-539E-1B3D-624E-B0E265DB7D91}"/>
                </a:ext>
              </a:extLst>
            </p:cNvPr>
            <p:cNvSpPr/>
            <p:nvPr/>
          </p:nvSpPr>
          <p:spPr>
            <a:xfrm>
              <a:off x="3172169" y="3184015"/>
              <a:ext cx="90225" cy="3238"/>
            </a:xfrm>
            <a:custGeom>
              <a:avLst/>
              <a:gdLst/>
              <a:ahLst/>
              <a:cxnLst/>
              <a:rect l="l" t="t" r="r" b="b"/>
              <a:pathLst>
                <a:path w="2786" h="100" extrusionOk="0">
                  <a:moveTo>
                    <a:pt x="1393" y="0"/>
                  </a:moveTo>
                  <a:cubicBezTo>
                    <a:pt x="916" y="0"/>
                    <a:pt x="478" y="0"/>
                    <a:pt x="1" y="60"/>
                  </a:cubicBezTo>
                  <a:cubicBezTo>
                    <a:pt x="458" y="80"/>
                    <a:pt x="916" y="100"/>
                    <a:pt x="1393" y="100"/>
                  </a:cubicBezTo>
                  <a:cubicBezTo>
                    <a:pt x="1871" y="100"/>
                    <a:pt x="2308" y="100"/>
                    <a:pt x="2786" y="60"/>
                  </a:cubicBezTo>
                  <a:cubicBezTo>
                    <a:pt x="2308" y="40"/>
                    <a:pt x="1871" y="0"/>
                    <a:pt x="1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818;p27">
              <a:extLst>
                <a:ext uri="{FF2B5EF4-FFF2-40B4-BE49-F238E27FC236}">
                  <a16:creationId xmlns:a16="http://schemas.microsoft.com/office/drawing/2014/main" id="{3CDFAEE2-2557-539C-81AA-D10B05B449D1}"/>
                </a:ext>
              </a:extLst>
            </p:cNvPr>
            <p:cNvSpPr/>
            <p:nvPr/>
          </p:nvSpPr>
          <p:spPr>
            <a:xfrm>
              <a:off x="3172169" y="3205259"/>
              <a:ext cx="90225" cy="3498"/>
            </a:xfrm>
            <a:custGeom>
              <a:avLst/>
              <a:gdLst/>
              <a:ahLst/>
              <a:cxnLst/>
              <a:rect l="l" t="t" r="r" b="b"/>
              <a:pathLst>
                <a:path w="2786" h="108" extrusionOk="0">
                  <a:moveTo>
                    <a:pt x="1393" y="1"/>
                  </a:moveTo>
                  <a:cubicBezTo>
                    <a:pt x="916" y="1"/>
                    <a:pt x="478" y="1"/>
                    <a:pt x="1" y="41"/>
                  </a:cubicBezTo>
                  <a:cubicBezTo>
                    <a:pt x="344" y="85"/>
                    <a:pt x="687" y="108"/>
                    <a:pt x="1039" y="108"/>
                  </a:cubicBezTo>
                  <a:cubicBezTo>
                    <a:pt x="1156" y="108"/>
                    <a:pt x="1274" y="105"/>
                    <a:pt x="1393" y="100"/>
                  </a:cubicBezTo>
                  <a:cubicBezTo>
                    <a:pt x="1871" y="100"/>
                    <a:pt x="2308" y="100"/>
                    <a:pt x="2786" y="41"/>
                  </a:cubicBezTo>
                  <a:cubicBezTo>
                    <a:pt x="2308" y="21"/>
                    <a:pt x="1871" y="1"/>
                    <a:pt x="13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825;p27">
              <a:extLst>
                <a:ext uri="{FF2B5EF4-FFF2-40B4-BE49-F238E27FC236}">
                  <a16:creationId xmlns:a16="http://schemas.microsoft.com/office/drawing/2014/main" id="{39DECDF0-E06F-55C9-E520-E3993342E691}"/>
                </a:ext>
              </a:extLst>
            </p:cNvPr>
            <p:cNvSpPr/>
            <p:nvPr/>
          </p:nvSpPr>
          <p:spPr>
            <a:xfrm>
              <a:off x="3304882" y="2634477"/>
              <a:ext cx="188805" cy="188805"/>
            </a:xfrm>
            <a:custGeom>
              <a:avLst/>
              <a:gdLst/>
              <a:ahLst/>
              <a:cxnLst/>
              <a:rect l="l" t="t" r="r" b="b"/>
              <a:pathLst>
                <a:path w="5830" h="5830" extrusionOk="0">
                  <a:moveTo>
                    <a:pt x="4934" y="1"/>
                  </a:moveTo>
                  <a:lnTo>
                    <a:pt x="1" y="896"/>
                  </a:lnTo>
                  <a:lnTo>
                    <a:pt x="876" y="5830"/>
                  </a:lnTo>
                  <a:lnTo>
                    <a:pt x="5829" y="4954"/>
                  </a:lnTo>
                  <a:lnTo>
                    <a:pt x="49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826;p27">
              <a:extLst>
                <a:ext uri="{FF2B5EF4-FFF2-40B4-BE49-F238E27FC236}">
                  <a16:creationId xmlns:a16="http://schemas.microsoft.com/office/drawing/2014/main" id="{6260E6C9-46A0-E612-1B50-36380E9D83C0}"/>
                </a:ext>
              </a:extLst>
            </p:cNvPr>
            <p:cNvSpPr/>
            <p:nvPr/>
          </p:nvSpPr>
          <p:spPr>
            <a:xfrm>
              <a:off x="3335162" y="2674440"/>
              <a:ext cx="113412" cy="19982"/>
            </a:xfrm>
            <a:custGeom>
              <a:avLst/>
              <a:gdLst/>
              <a:ahLst/>
              <a:cxnLst/>
              <a:rect l="l" t="t" r="r" b="b"/>
              <a:pathLst>
                <a:path w="3502" h="617" extrusionOk="0">
                  <a:moveTo>
                    <a:pt x="3502" y="0"/>
                  </a:moveTo>
                  <a:lnTo>
                    <a:pt x="3502" y="0"/>
                  </a:lnTo>
                  <a:cubicBezTo>
                    <a:pt x="2905" y="60"/>
                    <a:pt x="2308" y="159"/>
                    <a:pt x="1731" y="259"/>
                  </a:cubicBezTo>
                  <a:cubicBezTo>
                    <a:pt x="1134" y="358"/>
                    <a:pt x="558" y="478"/>
                    <a:pt x="1" y="617"/>
                  </a:cubicBezTo>
                  <a:cubicBezTo>
                    <a:pt x="597" y="557"/>
                    <a:pt x="1154" y="478"/>
                    <a:pt x="1751" y="378"/>
                  </a:cubicBezTo>
                  <a:cubicBezTo>
                    <a:pt x="2348" y="279"/>
                    <a:pt x="2925" y="159"/>
                    <a:pt x="3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827;p27">
              <a:extLst>
                <a:ext uri="{FF2B5EF4-FFF2-40B4-BE49-F238E27FC236}">
                  <a16:creationId xmlns:a16="http://schemas.microsoft.com/office/drawing/2014/main" id="{12581E19-C4FF-A4F6-BAA8-8F52DA330546}"/>
                </a:ext>
              </a:extLst>
            </p:cNvPr>
            <p:cNvSpPr/>
            <p:nvPr/>
          </p:nvSpPr>
          <p:spPr>
            <a:xfrm>
              <a:off x="3339016" y="2705368"/>
              <a:ext cx="56091" cy="10331"/>
            </a:xfrm>
            <a:custGeom>
              <a:avLst/>
              <a:gdLst/>
              <a:ahLst/>
              <a:cxnLst/>
              <a:rect l="l" t="t" r="r" b="b"/>
              <a:pathLst>
                <a:path w="1732" h="319" extrusionOk="0">
                  <a:moveTo>
                    <a:pt x="1732" y="0"/>
                  </a:moveTo>
                  <a:cubicBezTo>
                    <a:pt x="1433" y="0"/>
                    <a:pt x="1175" y="40"/>
                    <a:pt x="876" y="100"/>
                  </a:cubicBezTo>
                  <a:cubicBezTo>
                    <a:pt x="578" y="139"/>
                    <a:pt x="260" y="219"/>
                    <a:pt x="1" y="318"/>
                  </a:cubicBezTo>
                  <a:cubicBezTo>
                    <a:pt x="299" y="318"/>
                    <a:pt x="578" y="259"/>
                    <a:pt x="876" y="219"/>
                  </a:cubicBezTo>
                  <a:cubicBezTo>
                    <a:pt x="1175" y="159"/>
                    <a:pt x="1473" y="100"/>
                    <a:pt x="17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828;p27">
              <a:extLst>
                <a:ext uri="{FF2B5EF4-FFF2-40B4-BE49-F238E27FC236}">
                  <a16:creationId xmlns:a16="http://schemas.microsoft.com/office/drawing/2014/main" id="{49567475-E9FD-45F2-419E-284EC0E10FC1}"/>
                </a:ext>
              </a:extLst>
            </p:cNvPr>
            <p:cNvSpPr/>
            <p:nvPr/>
          </p:nvSpPr>
          <p:spPr>
            <a:xfrm>
              <a:off x="3342254" y="2721463"/>
              <a:ext cx="89577" cy="14865"/>
            </a:xfrm>
            <a:custGeom>
              <a:avLst/>
              <a:gdLst/>
              <a:ahLst/>
              <a:cxnLst/>
              <a:rect l="l" t="t" r="r" b="b"/>
              <a:pathLst>
                <a:path w="2766" h="459" extrusionOk="0">
                  <a:moveTo>
                    <a:pt x="2765" y="0"/>
                  </a:moveTo>
                  <a:lnTo>
                    <a:pt x="2765" y="0"/>
                  </a:lnTo>
                  <a:cubicBezTo>
                    <a:pt x="2288" y="20"/>
                    <a:pt x="1811" y="100"/>
                    <a:pt x="1373" y="160"/>
                  </a:cubicBezTo>
                  <a:cubicBezTo>
                    <a:pt x="896" y="239"/>
                    <a:pt x="438" y="339"/>
                    <a:pt x="0" y="458"/>
                  </a:cubicBezTo>
                  <a:cubicBezTo>
                    <a:pt x="478" y="438"/>
                    <a:pt x="935" y="359"/>
                    <a:pt x="1393" y="299"/>
                  </a:cubicBezTo>
                  <a:cubicBezTo>
                    <a:pt x="1870" y="219"/>
                    <a:pt x="2308" y="120"/>
                    <a:pt x="27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829;p27">
              <a:extLst>
                <a:ext uri="{FF2B5EF4-FFF2-40B4-BE49-F238E27FC236}">
                  <a16:creationId xmlns:a16="http://schemas.microsoft.com/office/drawing/2014/main" id="{CE00E98F-0924-B729-8E0B-71178435042D}"/>
                </a:ext>
              </a:extLst>
            </p:cNvPr>
            <p:cNvSpPr/>
            <p:nvPr/>
          </p:nvSpPr>
          <p:spPr>
            <a:xfrm>
              <a:off x="3346108" y="2737558"/>
              <a:ext cx="113412" cy="20014"/>
            </a:xfrm>
            <a:custGeom>
              <a:avLst/>
              <a:gdLst/>
              <a:ahLst/>
              <a:cxnLst/>
              <a:rect l="l" t="t" r="r" b="b"/>
              <a:pathLst>
                <a:path w="3502" h="618" extrusionOk="0">
                  <a:moveTo>
                    <a:pt x="3502" y="1"/>
                  </a:moveTo>
                  <a:lnTo>
                    <a:pt x="3502" y="1"/>
                  </a:lnTo>
                  <a:cubicBezTo>
                    <a:pt x="2905" y="41"/>
                    <a:pt x="2308" y="140"/>
                    <a:pt x="1751" y="240"/>
                  </a:cubicBezTo>
                  <a:cubicBezTo>
                    <a:pt x="1155" y="339"/>
                    <a:pt x="578" y="458"/>
                    <a:pt x="1" y="617"/>
                  </a:cubicBezTo>
                  <a:cubicBezTo>
                    <a:pt x="598" y="558"/>
                    <a:pt x="1174" y="458"/>
                    <a:pt x="1771" y="359"/>
                  </a:cubicBezTo>
                  <a:cubicBezTo>
                    <a:pt x="2368" y="259"/>
                    <a:pt x="2945" y="140"/>
                    <a:pt x="3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830;p27">
              <a:extLst>
                <a:ext uri="{FF2B5EF4-FFF2-40B4-BE49-F238E27FC236}">
                  <a16:creationId xmlns:a16="http://schemas.microsoft.com/office/drawing/2014/main" id="{9D0F525F-EFAF-DA37-E73E-635EF694DCF5}"/>
                </a:ext>
              </a:extLst>
            </p:cNvPr>
            <p:cNvSpPr/>
            <p:nvPr/>
          </p:nvSpPr>
          <p:spPr>
            <a:xfrm>
              <a:off x="3349994" y="2763336"/>
              <a:ext cx="86338" cy="14865"/>
            </a:xfrm>
            <a:custGeom>
              <a:avLst/>
              <a:gdLst/>
              <a:ahLst/>
              <a:cxnLst/>
              <a:rect l="l" t="t" r="r" b="b"/>
              <a:pathLst>
                <a:path w="2666" h="459" extrusionOk="0">
                  <a:moveTo>
                    <a:pt x="2666" y="1"/>
                  </a:moveTo>
                  <a:lnTo>
                    <a:pt x="2666" y="1"/>
                  </a:lnTo>
                  <a:cubicBezTo>
                    <a:pt x="2228" y="20"/>
                    <a:pt x="1771" y="100"/>
                    <a:pt x="1333" y="160"/>
                  </a:cubicBezTo>
                  <a:cubicBezTo>
                    <a:pt x="895" y="239"/>
                    <a:pt x="458" y="339"/>
                    <a:pt x="0" y="458"/>
                  </a:cubicBezTo>
                  <a:cubicBezTo>
                    <a:pt x="458" y="438"/>
                    <a:pt x="895" y="359"/>
                    <a:pt x="1353" y="299"/>
                  </a:cubicBezTo>
                  <a:cubicBezTo>
                    <a:pt x="1771" y="219"/>
                    <a:pt x="2228" y="120"/>
                    <a:pt x="26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855;p27">
              <a:extLst>
                <a:ext uri="{FF2B5EF4-FFF2-40B4-BE49-F238E27FC236}">
                  <a16:creationId xmlns:a16="http://schemas.microsoft.com/office/drawing/2014/main" id="{69E2D0D2-28B0-FEB1-9AF6-F2DD22071E44}"/>
                </a:ext>
              </a:extLst>
            </p:cNvPr>
            <p:cNvSpPr/>
            <p:nvPr/>
          </p:nvSpPr>
          <p:spPr>
            <a:xfrm>
              <a:off x="3407963" y="2782022"/>
              <a:ext cx="163026" cy="162378"/>
            </a:xfrm>
            <a:custGeom>
              <a:avLst/>
              <a:gdLst/>
              <a:ahLst/>
              <a:cxnLst/>
              <a:rect l="l" t="t" r="r" b="b"/>
              <a:pathLst>
                <a:path w="5034" h="5014" extrusionOk="0">
                  <a:moveTo>
                    <a:pt x="0" y="0"/>
                  </a:moveTo>
                  <a:lnTo>
                    <a:pt x="0" y="5013"/>
                  </a:lnTo>
                  <a:lnTo>
                    <a:pt x="5033" y="5013"/>
                  </a:lnTo>
                  <a:lnTo>
                    <a:pt x="5033" y="0"/>
                  </a:lnTo>
                  <a:close/>
                </a:path>
              </a:pathLst>
            </a:custGeom>
            <a:solidFill>
              <a:srgbClr val="9E6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856;p27">
              <a:extLst>
                <a:ext uri="{FF2B5EF4-FFF2-40B4-BE49-F238E27FC236}">
                  <a16:creationId xmlns:a16="http://schemas.microsoft.com/office/drawing/2014/main" id="{124B9E0A-15D1-F680-E0F8-7ED3B0CCC9AE}"/>
                </a:ext>
              </a:extLst>
            </p:cNvPr>
            <p:cNvSpPr/>
            <p:nvPr/>
          </p:nvSpPr>
          <p:spPr>
            <a:xfrm>
              <a:off x="3432446" y="2815508"/>
              <a:ext cx="114060" cy="3498"/>
            </a:xfrm>
            <a:custGeom>
              <a:avLst/>
              <a:gdLst/>
              <a:ahLst/>
              <a:cxnLst/>
              <a:rect l="l" t="t" r="r" b="b"/>
              <a:pathLst>
                <a:path w="3522" h="108" extrusionOk="0">
                  <a:moveTo>
                    <a:pt x="1771" y="1"/>
                  </a:moveTo>
                  <a:cubicBezTo>
                    <a:pt x="1174" y="1"/>
                    <a:pt x="597" y="1"/>
                    <a:pt x="0" y="41"/>
                  </a:cubicBezTo>
                  <a:cubicBezTo>
                    <a:pt x="448" y="85"/>
                    <a:pt x="884" y="108"/>
                    <a:pt x="1326" y="108"/>
                  </a:cubicBezTo>
                  <a:cubicBezTo>
                    <a:pt x="1474" y="108"/>
                    <a:pt x="1622" y="105"/>
                    <a:pt x="1771" y="100"/>
                  </a:cubicBezTo>
                  <a:cubicBezTo>
                    <a:pt x="2348" y="100"/>
                    <a:pt x="2925" y="100"/>
                    <a:pt x="3521" y="41"/>
                  </a:cubicBezTo>
                  <a:cubicBezTo>
                    <a:pt x="2925" y="21"/>
                    <a:pt x="2368" y="1"/>
                    <a:pt x="17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857;p27">
              <a:extLst>
                <a:ext uri="{FF2B5EF4-FFF2-40B4-BE49-F238E27FC236}">
                  <a16:creationId xmlns:a16="http://schemas.microsoft.com/office/drawing/2014/main" id="{F8965800-EC56-C5A4-5087-62DD7790FF4D}"/>
                </a:ext>
              </a:extLst>
            </p:cNvPr>
            <p:cNvSpPr/>
            <p:nvPr/>
          </p:nvSpPr>
          <p:spPr>
            <a:xfrm>
              <a:off x="3432446" y="2837433"/>
              <a:ext cx="58002" cy="3238"/>
            </a:xfrm>
            <a:custGeom>
              <a:avLst/>
              <a:gdLst/>
              <a:ahLst/>
              <a:cxnLst/>
              <a:rect l="l" t="t" r="r" b="b"/>
              <a:pathLst>
                <a:path w="1791" h="100" extrusionOk="0">
                  <a:moveTo>
                    <a:pt x="896" y="0"/>
                  </a:moveTo>
                  <a:cubicBezTo>
                    <a:pt x="597" y="0"/>
                    <a:pt x="299" y="0"/>
                    <a:pt x="0" y="40"/>
                  </a:cubicBezTo>
                  <a:cubicBezTo>
                    <a:pt x="299" y="100"/>
                    <a:pt x="597" y="100"/>
                    <a:pt x="896" y="100"/>
                  </a:cubicBezTo>
                  <a:cubicBezTo>
                    <a:pt x="1194" y="100"/>
                    <a:pt x="1492" y="100"/>
                    <a:pt x="1791" y="40"/>
                  </a:cubicBezTo>
                  <a:cubicBezTo>
                    <a:pt x="1492" y="20"/>
                    <a:pt x="1194" y="0"/>
                    <a:pt x="8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858;p27">
              <a:extLst>
                <a:ext uri="{FF2B5EF4-FFF2-40B4-BE49-F238E27FC236}">
                  <a16:creationId xmlns:a16="http://schemas.microsoft.com/office/drawing/2014/main" id="{BCCF74B7-F796-3243-DD06-89D596707464}"/>
                </a:ext>
              </a:extLst>
            </p:cNvPr>
            <p:cNvSpPr/>
            <p:nvPr/>
          </p:nvSpPr>
          <p:spPr>
            <a:xfrm>
              <a:off x="3432446" y="2858030"/>
              <a:ext cx="90225" cy="3530"/>
            </a:xfrm>
            <a:custGeom>
              <a:avLst/>
              <a:gdLst/>
              <a:ahLst/>
              <a:cxnLst/>
              <a:rect l="l" t="t" r="r" b="b"/>
              <a:pathLst>
                <a:path w="2786" h="109" extrusionOk="0">
                  <a:moveTo>
                    <a:pt x="1393" y="1"/>
                  </a:moveTo>
                  <a:cubicBezTo>
                    <a:pt x="915" y="1"/>
                    <a:pt x="478" y="1"/>
                    <a:pt x="0" y="60"/>
                  </a:cubicBezTo>
                  <a:cubicBezTo>
                    <a:pt x="350" y="90"/>
                    <a:pt x="678" y="108"/>
                    <a:pt x="1016" y="108"/>
                  </a:cubicBezTo>
                  <a:cubicBezTo>
                    <a:pt x="1140" y="108"/>
                    <a:pt x="1265" y="106"/>
                    <a:pt x="1393" y="100"/>
                  </a:cubicBezTo>
                  <a:cubicBezTo>
                    <a:pt x="1850" y="100"/>
                    <a:pt x="2308" y="100"/>
                    <a:pt x="2785" y="60"/>
                  </a:cubicBezTo>
                  <a:cubicBezTo>
                    <a:pt x="2308" y="21"/>
                    <a:pt x="1870" y="1"/>
                    <a:pt x="13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859;p27">
              <a:extLst>
                <a:ext uri="{FF2B5EF4-FFF2-40B4-BE49-F238E27FC236}">
                  <a16:creationId xmlns:a16="http://schemas.microsoft.com/office/drawing/2014/main" id="{D0056A55-B5AD-5505-C5A0-020E443CD8E4}"/>
                </a:ext>
              </a:extLst>
            </p:cNvPr>
            <p:cNvSpPr/>
            <p:nvPr/>
          </p:nvSpPr>
          <p:spPr>
            <a:xfrm>
              <a:off x="3432446" y="2879954"/>
              <a:ext cx="114060" cy="3238"/>
            </a:xfrm>
            <a:custGeom>
              <a:avLst/>
              <a:gdLst/>
              <a:ahLst/>
              <a:cxnLst/>
              <a:rect l="l" t="t" r="r" b="b"/>
              <a:pathLst>
                <a:path w="3522" h="100" extrusionOk="0">
                  <a:moveTo>
                    <a:pt x="1771" y="0"/>
                  </a:moveTo>
                  <a:cubicBezTo>
                    <a:pt x="1174" y="0"/>
                    <a:pt x="597" y="0"/>
                    <a:pt x="0" y="40"/>
                  </a:cubicBezTo>
                  <a:cubicBezTo>
                    <a:pt x="597" y="100"/>
                    <a:pt x="1174" y="100"/>
                    <a:pt x="1771" y="100"/>
                  </a:cubicBezTo>
                  <a:cubicBezTo>
                    <a:pt x="2348" y="100"/>
                    <a:pt x="2925" y="100"/>
                    <a:pt x="3521" y="40"/>
                  </a:cubicBezTo>
                  <a:cubicBezTo>
                    <a:pt x="2925" y="20"/>
                    <a:pt x="2368" y="0"/>
                    <a:pt x="17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860;p27">
              <a:extLst>
                <a:ext uri="{FF2B5EF4-FFF2-40B4-BE49-F238E27FC236}">
                  <a16:creationId xmlns:a16="http://schemas.microsoft.com/office/drawing/2014/main" id="{03AC7780-50D7-565E-5E62-9EDC82281950}"/>
                </a:ext>
              </a:extLst>
            </p:cNvPr>
            <p:cNvSpPr/>
            <p:nvPr/>
          </p:nvSpPr>
          <p:spPr>
            <a:xfrm>
              <a:off x="3432446" y="2901846"/>
              <a:ext cx="88282" cy="3238"/>
            </a:xfrm>
            <a:custGeom>
              <a:avLst/>
              <a:gdLst/>
              <a:ahLst/>
              <a:cxnLst/>
              <a:rect l="l" t="t" r="r" b="b"/>
              <a:pathLst>
                <a:path w="2726" h="100" extrusionOk="0">
                  <a:moveTo>
                    <a:pt x="1373" y="0"/>
                  </a:moveTo>
                  <a:cubicBezTo>
                    <a:pt x="915" y="0"/>
                    <a:pt x="438" y="0"/>
                    <a:pt x="0" y="40"/>
                  </a:cubicBezTo>
                  <a:cubicBezTo>
                    <a:pt x="438" y="100"/>
                    <a:pt x="896" y="100"/>
                    <a:pt x="1373" y="100"/>
                  </a:cubicBezTo>
                  <a:cubicBezTo>
                    <a:pt x="1811" y="100"/>
                    <a:pt x="2288" y="100"/>
                    <a:pt x="2726" y="40"/>
                  </a:cubicBezTo>
                  <a:cubicBezTo>
                    <a:pt x="2288" y="20"/>
                    <a:pt x="1811" y="0"/>
                    <a:pt x="13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883;p27">
              <a:extLst>
                <a:ext uri="{FF2B5EF4-FFF2-40B4-BE49-F238E27FC236}">
                  <a16:creationId xmlns:a16="http://schemas.microsoft.com/office/drawing/2014/main" id="{03505DA7-CDFD-3B03-71A3-31F0AB3BFB1D}"/>
                </a:ext>
              </a:extLst>
            </p:cNvPr>
            <p:cNvSpPr/>
            <p:nvPr/>
          </p:nvSpPr>
          <p:spPr>
            <a:xfrm>
              <a:off x="3165724" y="3080286"/>
              <a:ext cx="170766" cy="163026"/>
            </a:xfrm>
            <a:custGeom>
              <a:avLst/>
              <a:gdLst/>
              <a:ahLst/>
              <a:cxnLst/>
              <a:rect l="l" t="t" r="r" b="b"/>
              <a:pathLst>
                <a:path w="5273" h="5034" extrusionOk="0">
                  <a:moveTo>
                    <a:pt x="1" y="1"/>
                  </a:moveTo>
                  <a:lnTo>
                    <a:pt x="1" y="4039"/>
                  </a:lnTo>
                  <a:cubicBezTo>
                    <a:pt x="1" y="4496"/>
                    <a:pt x="259" y="5034"/>
                    <a:pt x="259" y="5034"/>
                  </a:cubicBezTo>
                  <a:lnTo>
                    <a:pt x="5272" y="5034"/>
                  </a:lnTo>
                  <a:cubicBezTo>
                    <a:pt x="5272" y="5034"/>
                    <a:pt x="5034" y="4496"/>
                    <a:pt x="5034" y="4079"/>
                  </a:cubicBezTo>
                  <a:lnTo>
                    <a:pt x="5034" y="1"/>
                  </a:lnTo>
                  <a:close/>
                </a:path>
              </a:pathLst>
            </a:custGeom>
            <a:solidFill>
              <a:srgbClr val="9E6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884;p27">
              <a:extLst>
                <a:ext uri="{FF2B5EF4-FFF2-40B4-BE49-F238E27FC236}">
                  <a16:creationId xmlns:a16="http://schemas.microsoft.com/office/drawing/2014/main" id="{DC9828B2-7CD6-FA8D-9861-BDB242788EB3}"/>
                </a:ext>
              </a:extLst>
            </p:cNvPr>
            <p:cNvSpPr/>
            <p:nvPr/>
          </p:nvSpPr>
          <p:spPr>
            <a:xfrm>
              <a:off x="3194094" y="3117659"/>
              <a:ext cx="114060" cy="3498"/>
            </a:xfrm>
            <a:custGeom>
              <a:avLst/>
              <a:gdLst/>
              <a:ahLst/>
              <a:cxnLst/>
              <a:rect l="l" t="t" r="r" b="b"/>
              <a:pathLst>
                <a:path w="3522" h="108" extrusionOk="0">
                  <a:moveTo>
                    <a:pt x="1751" y="1"/>
                  </a:moveTo>
                  <a:cubicBezTo>
                    <a:pt x="1174" y="1"/>
                    <a:pt x="597" y="1"/>
                    <a:pt x="0" y="40"/>
                  </a:cubicBezTo>
                  <a:cubicBezTo>
                    <a:pt x="448" y="85"/>
                    <a:pt x="895" y="107"/>
                    <a:pt x="1326" y="107"/>
                  </a:cubicBezTo>
                  <a:cubicBezTo>
                    <a:pt x="1470" y="107"/>
                    <a:pt x="1611" y="105"/>
                    <a:pt x="1751" y="100"/>
                  </a:cubicBezTo>
                  <a:cubicBezTo>
                    <a:pt x="2347" y="100"/>
                    <a:pt x="2924" y="100"/>
                    <a:pt x="3521" y="40"/>
                  </a:cubicBezTo>
                  <a:cubicBezTo>
                    <a:pt x="2924" y="20"/>
                    <a:pt x="2367" y="1"/>
                    <a:pt x="17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885;p27">
              <a:extLst>
                <a:ext uri="{FF2B5EF4-FFF2-40B4-BE49-F238E27FC236}">
                  <a16:creationId xmlns:a16="http://schemas.microsoft.com/office/drawing/2014/main" id="{F8214E7C-7F7A-AC4F-7199-8259FC40F6B7}"/>
                </a:ext>
              </a:extLst>
            </p:cNvPr>
            <p:cNvSpPr/>
            <p:nvPr/>
          </p:nvSpPr>
          <p:spPr>
            <a:xfrm>
              <a:off x="3194094" y="3138903"/>
              <a:ext cx="103081" cy="3271"/>
            </a:xfrm>
            <a:custGeom>
              <a:avLst/>
              <a:gdLst/>
              <a:ahLst/>
              <a:cxnLst/>
              <a:rect l="l" t="t" r="r" b="b"/>
              <a:pathLst>
                <a:path w="3183" h="101" extrusionOk="0">
                  <a:moveTo>
                    <a:pt x="1592" y="1"/>
                  </a:moveTo>
                  <a:cubicBezTo>
                    <a:pt x="1074" y="1"/>
                    <a:pt x="517" y="1"/>
                    <a:pt x="0" y="61"/>
                  </a:cubicBezTo>
                  <a:cubicBezTo>
                    <a:pt x="517" y="100"/>
                    <a:pt x="1074" y="100"/>
                    <a:pt x="1592" y="100"/>
                  </a:cubicBezTo>
                  <a:cubicBezTo>
                    <a:pt x="2109" y="100"/>
                    <a:pt x="2666" y="100"/>
                    <a:pt x="3183" y="61"/>
                  </a:cubicBezTo>
                  <a:cubicBezTo>
                    <a:pt x="2666" y="41"/>
                    <a:pt x="2109" y="1"/>
                    <a:pt x="15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886;p27">
              <a:extLst>
                <a:ext uri="{FF2B5EF4-FFF2-40B4-BE49-F238E27FC236}">
                  <a16:creationId xmlns:a16="http://schemas.microsoft.com/office/drawing/2014/main" id="{EF304912-0826-9568-0BDD-F0AAC7C1335E}"/>
                </a:ext>
              </a:extLst>
            </p:cNvPr>
            <p:cNvSpPr/>
            <p:nvPr/>
          </p:nvSpPr>
          <p:spPr>
            <a:xfrm>
              <a:off x="3194094" y="3160180"/>
              <a:ext cx="90225" cy="3498"/>
            </a:xfrm>
            <a:custGeom>
              <a:avLst/>
              <a:gdLst/>
              <a:ahLst/>
              <a:cxnLst/>
              <a:rect l="l" t="t" r="r" b="b"/>
              <a:pathLst>
                <a:path w="2786" h="108" extrusionOk="0">
                  <a:moveTo>
                    <a:pt x="1393" y="0"/>
                  </a:moveTo>
                  <a:cubicBezTo>
                    <a:pt x="915" y="0"/>
                    <a:pt x="478" y="0"/>
                    <a:pt x="0" y="40"/>
                  </a:cubicBezTo>
                  <a:cubicBezTo>
                    <a:pt x="358" y="85"/>
                    <a:pt x="694" y="107"/>
                    <a:pt x="1041" y="107"/>
                  </a:cubicBezTo>
                  <a:cubicBezTo>
                    <a:pt x="1156" y="107"/>
                    <a:pt x="1273" y="105"/>
                    <a:pt x="1393" y="100"/>
                  </a:cubicBezTo>
                  <a:cubicBezTo>
                    <a:pt x="1850" y="100"/>
                    <a:pt x="2308" y="100"/>
                    <a:pt x="2785" y="40"/>
                  </a:cubicBezTo>
                  <a:cubicBezTo>
                    <a:pt x="2308" y="20"/>
                    <a:pt x="1870" y="0"/>
                    <a:pt x="1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887;p27">
              <a:extLst>
                <a:ext uri="{FF2B5EF4-FFF2-40B4-BE49-F238E27FC236}">
                  <a16:creationId xmlns:a16="http://schemas.microsoft.com/office/drawing/2014/main" id="{03312FBC-D3E0-8F2A-FDAA-1F799483E340}"/>
                </a:ext>
              </a:extLst>
            </p:cNvPr>
            <p:cNvSpPr/>
            <p:nvPr/>
          </p:nvSpPr>
          <p:spPr>
            <a:xfrm>
              <a:off x="3194094" y="3182072"/>
              <a:ext cx="114060" cy="3271"/>
            </a:xfrm>
            <a:custGeom>
              <a:avLst/>
              <a:gdLst/>
              <a:ahLst/>
              <a:cxnLst/>
              <a:rect l="l" t="t" r="r" b="b"/>
              <a:pathLst>
                <a:path w="3522" h="101" extrusionOk="0">
                  <a:moveTo>
                    <a:pt x="1751" y="1"/>
                  </a:moveTo>
                  <a:cubicBezTo>
                    <a:pt x="1174" y="1"/>
                    <a:pt x="597" y="1"/>
                    <a:pt x="0" y="41"/>
                  </a:cubicBezTo>
                  <a:cubicBezTo>
                    <a:pt x="597" y="100"/>
                    <a:pt x="1194" y="100"/>
                    <a:pt x="1751" y="100"/>
                  </a:cubicBezTo>
                  <a:cubicBezTo>
                    <a:pt x="2347" y="100"/>
                    <a:pt x="2924" y="100"/>
                    <a:pt x="3521" y="41"/>
                  </a:cubicBezTo>
                  <a:cubicBezTo>
                    <a:pt x="2924" y="21"/>
                    <a:pt x="2367" y="1"/>
                    <a:pt x="17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893;p27">
              <a:extLst>
                <a:ext uri="{FF2B5EF4-FFF2-40B4-BE49-F238E27FC236}">
                  <a16:creationId xmlns:a16="http://schemas.microsoft.com/office/drawing/2014/main" id="{C1EFE527-CE03-55C2-9BA0-4106B8CE69DD}"/>
                </a:ext>
              </a:extLst>
            </p:cNvPr>
            <p:cNvSpPr/>
            <p:nvPr/>
          </p:nvSpPr>
          <p:spPr>
            <a:xfrm>
              <a:off x="3206950" y="2267946"/>
              <a:ext cx="170766" cy="162346"/>
            </a:xfrm>
            <a:custGeom>
              <a:avLst/>
              <a:gdLst/>
              <a:ahLst/>
              <a:cxnLst/>
              <a:rect l="l" t="t" r="r" b="b"/>
              <a:pathLst>
                <a:path w="5273" h="5013" extrusionOk="0">
                  <a:moveTo>
                    <a:pt x="1" y="0"/>
                  </a:moveTo>
                  <a:lnTo>
                    <a:pt x="1" y="4018"/>
                  </a:lnTo>
                  <a:cubicBezTo>
                    <a:pt x="1" y="4496"/>
                    <a:pt x="240" y="5013"/>
                    <a:pt x="240" y="5013"/>
                  </a:cubicBezTo>
                  <a:lnTo>
                    <a:pt x="5273" y="5013"/>
                  </a:lnTo>
                  <a:cubicBezTo>
                    <a:pt x="5273" y="5013"/>
                    <a:pt x="5014" y="4476"/>
                    <a:pt x="5014" y="4078"/>
                  </a:cubicBezTo>
                  <a:lnTo>
                    <a:pt x="5014" y="0"/>
                  </a:lnTo>
                  <a:close/>
                </a:path>
              </a:pathLst>
            </a:custGeom>
            <a:solidFill>
              <a:srgbClr val="92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894;p27">
              <a:extLst>
                <a:ext uri="{FF2B5EF4-FFF2-40B4-BE49-F238E27FC236}">
                  <a16:creationId xmlns:a16="http://schemas.microsoft.com/office/drawing/2014/main" id="{1C3063AC-506B-DA0A-5B58-791DAC3A4540}"/>
                </a:ext>
              </a:extLst>
            </p:cNvPr>
            <p:cNvSpPr/>
            <p:nvPr/>
          </p:nvSpPr>
          <p:spPr>
            <a:xfrm>
              <a:off x="3235319" y="2303990"/>
              <a:ext cx="114060" cy="3530"/>
            </a:xfrm>
            <a:custGeom>
              <a:avLst/>
              <a:gdLst/>
              <a:ahLst/>
              <a:cxnLst/>
              <a:rect l="l" t="t" r="r" b="b"/>
              <a:pathLst>
                <a:path w="3522" h="109" extrusionOk="0">
                  <a:moveTo>
                    <a:pt x="1751" y="1"/>
                  </a:moveTo>
                  <a:cubicBezTo>
                    <a:pt x="1154" y="1"/>
                    <a:pt x="597" y="1"/>
                    <a:pt x="0" y="61"/>
                  </a:cubicBezTo>
                  <a:cubicBezTo>
                    <a:pt x="437" y="90"/>
                    <a:pt x="853" y="108"/>
                    <a:pt x="1278" y="108"/>
                  </a:cubicBezTo>
                  <a:cubicBezTo>
                    <a:pt x="1434" y="108"/>
                    <a:pt x="1591" y="106"/>
                    <a:pt x="1751" y="100"/>
                  </a:cubicBezTo>
                  <a:cubicBezTo>
                    <a:pt x="2348" y="100"/>
                    <a:pt x="2924" y="100"/>
                    <a:pt x="3521" y="61"/>
                  </a:cubicBezTo>
                  <a:cubicBezTo>
                    <a:pt x="2924" y="41"/>
                    <a:pt x="2348" y="1"/>
                    <a:pt x="17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895;p27">
              <a:extLst>
                <a:ext uri="{FF2B5EF4-FFF2-40B4-BE49-F238E27FC236}">
                  <a16:creationId xmlns:a16="http://schemas.microsoft.com/office/drawing/2014/main" id="{7590F1A5-7C69-E41C-B3B1-60273D55D6F7}"/>
                </a:ext>
              </a:extLst>
            </p:cNvPr>
            <p:cNvSpPr/>
            <p:nvPr/>
          </p:nvSpPr>
          <p:spPr>
            <a:xfrm>
              <a:off x="3235319" y="2325915"/>
              <a:ext cx="103081" cy="3238"/>
            </a:xfrm>
            <a:custGeom>
              <a:avLst/>
              <a:gdLst/>
              <a:ahLst/>
              <a:cxnLst/>
              <a:rect l="l" t="t" r="r" b="b"/>
              <a:pathLst>
                <a:path w="3183" h="100" extrusionOk="0">
                  <a:moveTo>
                    <a:pt x="1592" y="0"/>
                  </a:moveTo>
                  <a:cubicBezTo>
                    <a:pt x="1055" y="0"/>
                    <a:pt x="517" y="0"/>
                    <a:pt x="0" y="40"/>
                  </a:cubicBezTo>
                  <a:cubicBezTo>
                    <a:pt x="517" y="100"/>
                    <a:pt x="1055" y="100"/>
                    <a:pt x="1592" y="100"/>
                  </a:cubicBezTo>
                  <a:cubicBezTo>
                    <a:pt x="2109" y="100"/>
                    <a:pt x="2646" y="100"/>
                    <a:pt x="3183" y="40"/>
                  </a:cubicBezTo>
                  <a:cubicBezTo>
                    <a:pt x="2646" y="20"/>
                    <a:pt x="2109" y="0"/>
                    <a:pt x="15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896;p27">
              <a:extLst>
                <a:ext uri="{FF2B5EF4-FFF2-40B4-BE49-F238E27FC236}">
                  <a16:creationId xmlns:a16="http://schemas.microsoft.com/office/drawing/2014/main" id="{CB02139D-56FF-E58B-3CF0-3A5E615DE0AD}"/>
                </a:ext>
              </a:extLst>
            </p:cNvPr>
            <p:cNvSpPr/>
            <p:nvPr/>
          </p:nvSpPr>
          <p:spPr>
            <a:xfrm>
              <a:off x="3235319" y="2347807"/>
              <a:ext cx="90225" cy="3271"/>
            </a:xfrm>
            <a:custGeom>
              <a:avLst/>
              <a:gdLst/>
              <a:ahLst/>
              <a:cxnLst/>
              <a:rect l="l" t="t" r="r" b="b"/>
              <a:pathLst>
                <a:path w="2786" h="101" extrusionOk="0">
                  <a:moveTo>
                    <a:pt x="1393" y="1"/>
                  </a:moveTo>
                  <a:cubicBezTo>
                    <a:pt x="915" y="1"/>
                    <a:pt x="458" y="1"/>
                    <a:pt x="0" y="40"/>
                  </a:cubicBezTo>
                  <a:cubicBezTo>
                    <a:pt x="458" y="100"/>
                    <a:pt x="915" y="100"/>
                    <a:pt x="1393" y="100"/>
                  </a:cubicBezTo>
                  <a:cubicBezTo>
                    <a:pt x="1850" y="100"/>
                    <a:pt x="2308" y="100"/>
                    <a:pt x="2785" y="40"/>
                  </a:cubicBezTo>
                  <a:cubicBezTo>
                    <a:pt x="2308" y="21"/>
                    <a:pt x="1850" y="1"/>
                    <a:pt x="13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897;p27">
              <a:extLst>
                <a:ext uri="{FF2B5EF4-FFF2-40B4-BE49-F238E27FC236}">
                  <a16:creationId xmlns:a16="http://schemas.microsoft.com/office/drawing/2014/main" id="{3B9E369D-1C9C-F221-360F-678CAAA65AB7}"/>
                </a:ext>
              </a:extLst>
            </p:cNvPr>
            <p:cNvSpPr/>
            <p:nvPr/>
          </p:nvSpPr>
          <p:spPr>
            <a:xfrm>
              <a:off x="3235319" y="2368436"/>
              <a:ext cx="114060" cy="3498"/>
            </a:xfrm>
            <a:custGeom>
              <a:avLst/>
              <a:gdLst/>
              <a:ahLst/>
              <a:cxnLst/>
              <a:rect l="l" t="t" r="r" b="b"/>
              <a:pathLst>
                <a:path w="3522" h="108" extrusionOk="0">
                  <a:moveTo>
                    <a:pt x="1751" y="0"/>
                  </a:moveTo>
                  <a:cubicBezTo>
                    <a:pt x="1154" y="0"/>
                    <a:pt x="597" y="0"/>
                    <a:pt x="0" y="60"/>
                  </a:cubicBezTo>
                  <a:cubicBezTo>
                    <a:pt x="437" y="89"/>
                    <a:pt x="853" y="108"/>
                    <a:pt x="1278" y="108"/>
                  </a:cubicBezTo>
                  <a:cubicBezTo>
                    <a:pt x="1434" y="108"/>
                    <a:pt x="1591" y="105"/>
                    <a:pt x="1751" y="100"/>
                  </a:cubicBezTo>
                  <a:cubicBezTo>
                    <a:pt x="2348" y="100"/>
                    <a:pt x="2924" y="100"/>
                    <a:pt x="3521" y="60"/>
                  </a:cubicBezTo>
                  <a:cubicBezTo>
                    <a:pt x="2924" y="40"/>
                    <a:pt x="2348" y="0"/>
                    <a:pt x="17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918;p27">
              <a:extLst>
                <a:ext uri="{FF2B5EF4-FFF2-40B4-BE49-F238E27FC236}">
                  <a16:creationId xmlns:a16="http://schemas.microsoft.com/office/drawing/2014/main" id="{156ED97C-BF1A-9273-8B79-8E3A49F65744}"/>
                </a:ext>
              </a:extLst>
            </p:cNvPr>
            <p:cNvSpPr/>
            <p:nvPr/>
          </p:nvSpPr>
          <p:spPr>
            <a:xfrm>
              <a:off x="3339016" y="2365845"/>
              <a:ext cx="162378" cy="163026"/>
            </a:xfrm>
            <a:custGeom>
              <a:avLst/>
              <a:gdLst/>
              <a:ahLst/>
              <a:cxnLst/>
              <a:rect l="l" t="t" r="r" b="b"/>
              <a:pathLst>
                <a:path w="5014" h="5034" extrusionOk="0">
                  <a:moveTo>
                    <a:pt x="1" y="1"/>
                  </a:moveTo>
                  <a:lnTo>
                    <a:pt x="1" y="4039"/>
                  </a:lnTo>
                  <a:cubicBezTo>
                    <a:pt x="1" y="4516"/>
                    <a:pt x="81" y="5034"/>
                    <a:pt x="81" y="5034"/>
                  </a:cubicBezTo>
                  <a:lnTo>
                    <a:pt x="4059" y="5034"/>
                  </a:lnTo>
                  <a:cubicBezTo>
                    <a:pt x="4059" y="5034"/>
                    <a:pt x="4994" y="4516"/>
                    <a:pt x="5014" y="4079"/>
                  </a:cubicBezTo>
                  <a:lnTo>
                    <a:pt x="5014" y="1"/>
                  </a:lnTo>
                  <a:close/>
                </a:path>
              </a:pathLst>
            </a:custGeom>
            <a:solidFill>
              <a:srgbClr val="9E6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919;p27">
              <a:extLst>
                <a:ext uri="{FF2B5EF4-FFF2-40B4-BE49-F238E27FC236}">
                  <a16:creationId xmlns:a16="http://schemas.microsoft.com/office/drawing/2014/main" id="{28789433-539B-3641-F8EC-E5FF020F883C}"/>
                </a:ext>
              </a:extLst>
            </p:cNvPr>
            <p:cNvSpPr/>
            <p:nvPr/>
          </p:nvSpPr>
          <p:spPr>
            <a:xfrm>
              <a:off x="3470465" y="2497619"/>
              <a:ext cx="30280" cy="31252"/>
            </a:xfrm>
            <a:custGeom>
              <a:avLst/>
              <a:gdLst/>
              <a:ahLst/>
              <a:cxnLst/>
              <a:rect l="l" t="t" r="r" b="b"/>
              <a:pathLst>
                <a:path w="935" h="965" extrusionOk="0">
                  <a:moveTo>
                    <a:pt x="868" y="0"/>
                  </a:moveTo>
                  <a:cubicBezTo>
                    <a:pt x="672" y="0"/>
                    <a:pt x="119" y="69"/>
                    <a:pt x="119" y="69"/>
                  </a:cubicBezTo>
                  <a:cubicBezTo>
                    <a:pt x="119" y="69"/>
                    <a:pt x="139" y="865"/>
                    <a:pt x="0" y="965"/>
                  </a:cubicBezTo>
                  <a:cubicBezTo>
                    <a:pt x="40" y="945"/>
                    <a:pt x="935" y="408"/>
                    <a:pt x="935" y="10"/>
                  </a:cubicBezTo>
                  <a:cubicBezTo>
                    <a:pt x="932" y="3"/>
                    <a:pt x="907" y="0"/>
                    <a:pt x="8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920;p27">
              <a:extLst>
                <a:ext uri="{FF2B5EF4-FFF2-40B4-BE49-F238E27FC236}">
                  <a16:creationId xmlns:a16="http://schemas.microsoft.com/office/drawing/2014/main" id="{F9BE3E84-51F8-7DA6-D6A4-F3EBEB60799F}"/>
                </a:ext>
              </a:extLst>
            </p:cNvPr>
            <p:cNvSpPr/>
            <p:nvPr/>
          </p:nvSpPr>
          <p:spPr>
            <a:xfrm>
              <a:off x="3362235" y="2403217"/>
              <a:ext cx="114060" cy="3498"/>
            </a:xfrm>
            <a:custGeom>
              <a:avLst/>
              <a:gdLst/>
              <a:ahLst/>
              <a:cxnLst/>
              <a:rect l="l" t="t" r="r" b="b"/>
              <a:pathLst>
                <a:path w="3522" h="108" extrusionOk="0">
                  <a:moveTo>
                    <a:pt x="1771" y="0"/>
                  </a:moveTo>
                  <a:cubicBezTo>
                    <a:pt x="1174" y="0"/>
                    <a:pt x="597" y="0"/>
                    <a:pt x="0" y="40"/>
                  </a:cubicBezTo>
                  <a:cubicBezTo>
                    <a:pt x="433" y="85"/>
                    <a:pt x="877" y="107"/>
                    <a:pt x="1323" y="107"/>
                  </a:cubicBezTo>
                  <a:cubicBezTo>
                    <a:pt x="1472" y="107"/>
                    <a:pt x="1621" y="105"/>
                    <a:pt x="1771" y="100"/>
                  </a:cubicBezTo>
                  <a:cubicBezTo>
                    <a:pt x="2367" y="100"/>
                    <a:pt x="2924" y="100"/>
                    <a:pt x="3521" y="40"/>
                  </a:cubicBezTo>
                  <a:cubicBezTo>
                    <a:pt x="2944" y="20"/>
                    <a:pt x="2367" y="0"/>
                    <a:pt x="17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921;p27">
              <a:extLst>
                <a:ext uri="{FF2B5EF4-FFF2-40B4-BE49-F238E27FC236}">
                  <a16:creationId xmlns:a16="http://schemas.microsoft.com/office/drawing/2014/main" id="{1FBA2E9A-12EE-E4B3-0850-BEECB9FF3338}"/>
                </a:ext>
              </a:extLst>
            </p:cNvPr>
            <p:cNvSpPr/>
            <p:nvPr/>
          </p:nvSpPr>
          <p:spPr>
            <a:xfrm>
              <a:off x="3362235" y="2425109"/>
              <a:ext cx="90192" cy="3271"/>
            </a:xfrm>
            <a:custGeom>
              <a:avLst/>
              <a:gdLst/>
              <a:ahLst/>
              <a:cxnLst/>
              <a:rect l="l" t="t" r="r" b="b"/>
              <a:pathLst>
                <a:path w="2785" h="101" extrusionOk="0">
                  <a:moveTo>
                    <a:pt x="1393" y="1"/>
                  </a:moveTo>
                  <a:cubicBezTo>
                    <a:pt x="915" y="1"/>
                    <a:pt x="478" y="1"/>
                    <a:pt x="0" y="41"/>
                  </a:cubicBezTo>
                  <a:cubicBezTo>
                    <a:pt x="458" y="100"/>
                    <a:pt x="915" y="100"/>
                    <a:pt x="1393" y="100"/>
                  </a:cubicBezTo>
                  <a:cubicBezTo>
                    <a:pt x="1870" y="100"/>
                    <a:pt x="2308" y="100"/>
                    <a:pt x="2785" y="41"/>
                  </a:cubicBezTo>
                  <a:cubicBezTo>
                    <a:pt x="2308" y="21"/>
                    <a:pt x="1870" y="1"/>
                    <a:pt x="13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922;p27">
              <a:extLst>
                <a:ext uri="{FF2B5EF4-FFF2-40B4-BE49-F238E27FC236}">
                  <a16:creationId xmlns:a16="http://schemas.microsoft.com/office/drawing/2014/main" id="{C021E667-83B9-8B8D-661B-EAE90EBF8FC8}"/>
                </a:ext>
              </a:extLst>
            </p:cNvPr>
            <p:cNvSpPr/>
            <p:nvPr/>
          </p:nvSpPr>
          <p:spPr>
            <a:xfrm>
              <a:off x="3362235" y="2445739"/>
              <a:ext cx="90192" cy="3498"/>
            </a:xfrm>
            <a:custGeom>
              <a:avLst/>
              <a:gdLst/>
              <a:ahLst/>
              <a:cxnLst/>
              <a:rect l="l" t="t" r="r" b="b"/>
              <a:pathLst>
                <a:path w="2785" h="108" extrusionOk="0">
                  <a:moveTo>
                    <a:pt x="1393" y="0"/>
                  </a:moveTo>
                  <a:cubicBezTo>
                    <a:pt x="915" y="0"/>
                    <a:pt x="478" y="0"/>
                    <a:pt x="0" y="60"/>
                  </a:cubicBezTo>
                  <a:cubicBezTo>
                    <a:pt x="335" y="89"/>
                    <a:pt x="670" y="108"/>
                    <a:pt x="1013" y="108"/>
                  </a:cubicBezTo>
                  <a:cubicBezTo>
                    <a:pt x="1138" y="108"/>
                    <a:pt x="1265" y="105"/>
                    <a:pt x="1393" y="100"/>
                  </a:cubicBezTo>
                  <a:cubicBezTo>
                    <a:pt x="1870" y="100"/>
                    <a:pt x="2308" y="100"/>
                    <a:pt x="2785" y="60"/>
                  </a:cubicBezTo>
                  <a:cubicBezTo>
                    <a:pt x="2308" y="20"/>
                    <a:pt x="1870" y="0"/>
                    <a:pt x="1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927;p27">
              <a:extLst>
                <a:ext uri="{FF2B5EF4-FFF2-40B4-BE49-F238E27FC236}">
                  <a16:creationId xmlns:a16="http://schemas.microsoft.com/office/drawing/2014/main" id="{CD93EE23-A35D-5255-23D0-25AF49E937BB}"/>
                </a:ext>
              </a:extLst>
            </p:cNvPr>
            <p:cNvSpPr/>
            <p:nvPr/>
          </p:nvSpPr>
          <p:spPr>
            <a:xfrm>
              <a:off x="3148334" y="2003783"/>
              <a:ext cx="6477" cy="39348"/>
            </a:xfrm>
            <a:custGeom>
              <a:avLst/>
              <a:gdLst/>
              <a:ahLst/>
              <a:cxnLst/>
              <a:rect l="l" t="t" r="r" b="b"/>
              <a:pathLst>
                <a:path w="200" h="1215" extrusionOk="0">
                  <a:moveTo>
                    <a:pt x="100" y="1"/>
                  </a:moveTo>
                  <a:cubicBezTo>
                    <a:pt x="40" y="1"/>
                    <a:pt x="1" y="41"/>
                    <a:pt x="1" y="100"/>
                  </a:cubicBezTo>
                  <a:lnTo>
                    <a:pt x="1" y="1115"/>
                  </a:lnTo>
                  <a:cubicBezTo>
                    <a:pt x="1" y="1175"/>
                    <a:pt x="40" y="1214"/>
                    <a:pt x="100" y="1214"/>
                  </a:cubicBezTo>
                  <a:cubicBezTo>
                    <a:pt x="140" y="1214"/>
                    <a:pt x="200" y="1175"/>
                    <a:pt x="200" y="1115"/>
                  </a:cubicBezTo>
                  <a:lnTo>
                    <a:pt x="200" y="100"/>
                  </a:lnTo>
                  <a:cubicBezTo>
                    <a:pt x="200" y="61"/>
                    <a:pt x="140" y="1"/>
                    <a:pt x="100"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928;p27">
              <a:extLst>
                <a:ext uri="{FF2B5EF4-FFF2-40B4-BE49-F238E27FC236}">
                  <a16:creationId xmlns:a16="http://schemas.microsoft.com/office/drawing/2014/main" id="{1B9EF5C2-926C-3A15-92C0-0B010CCDFB78}"/>
                </a:ext>
              </a:extLst>
            </p:cNvPr>
            <p:cNvSpPr/>
            <p:nvPr/>
          </p:nvSpPr>
          <p:spPr>
            <a:xfrm>
              <a:off x="3164461" y="2004431"/>
              <a:ext cx="30280" cy="39995"/>
            </a:xfrm>
            <a:custGeom>
              <a:avLst/>
              <a:gdLst/>
              <a:ahLst/>
              <a:cxnLst/>
              <a:rect l="l" t="t" r="r" b="b"/>
              <a:pathLst>
                <a:path w="935" h="1235" extrusionOk="0">
                  <a:moveTo>
                    <a:pt x="836" y="1"/>
                  </a:moveTo>
                  <a:cubicBezTo>
                    <a:pt x="796" y="1"/>
                    <a:pt x="736" y="61"/>
                    <a:pt x="736" y="100"/>
                  </a:cubicBezTo>
                  <a:lnTo>
                    <a:pt x="736" y="836"/>
                  </a:lnTo>
                  <a:lnTo>
                    <a:pt x="159" y="61"/>
                  </a:lnTo>
                  <a:cubicBezTo>
                    <a:pt x="148" y="28"/>
                    <a:pt x="131" y="13"/>
                    <a:pt x="108" y="13"/>
                  </a:cubicBezTo>
                  <a:cubicBezTo>
                    <a:pt x="89" y="13"/>
                    <a:pt x="67" y="23"/>
                    <a:pt x="40" y="41"/>
                  </a:cubicBezTo>
                  <a:cubicBezTo>
                    <a:pt x="0" y="61"/>
                    <a:pt x="0" y="80"/>
                    <a:pt x="0" y="100"/>
                  </a:cubicBezTo>
                  <a:lnTo>
                    <a:pt x="0" y="1135"/>
                  </a:lnTo>
                  <a:cubicBezTo>
                    <a:pt x="0" y="1175"/>
                    <a:pt x="40" y="1214"/>
                    <a:pt x="99" y="1214"/>
                  </a:cubicBezTo>
                  <a:cubicBezTo>
                    <a:pt x="139" y="1214"/>
                    <a:pt x="199" y="1175"/>
                    <a:pt x="199" y="1135"/>
                  </a:cubicBezTo>
                  <a:lnTo>
                    <a:pt x="219" y="1135"/>
                  </a:lnTo>
                  <a:lnTo>
                    <a:pt x="219" y="439"/>
                  </a:lnTo>
                  <a:lnTo>
                    <a:pt x="756" y="1194"/>
                  </a:lnTo>
                  <a:cubicBezTo>
                    <a:pt x="796" y="1194"/>
                    <a:pt x="816" y="1234"/>
                    <a:pt x="836" y="1234"/>
                  </a:cubicBezTo>
                  <a:cubicBezTo>
                    <a:pt x="895" y="1234"/>
                    <a:pt x="935" y="1175"/>
                    <a:pt x="935" y="1135"/>
                  </a:cubicBezTo>
                  <a:lnTo>
                    <a:pt x="935" y="100"/>
                  </a:lnTo>
                  <a:cubicBezTo>
                    <a:pt x="935" y="61"/>
                    <a:pt x="895" y="1"/>
                    <a:pt x="836"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929;p27">
              <a:extLst>
                <a:ext uri="{FF2B5EF4-FFF2-40B4-BE49-F238E27FC236}">
                  <a16:creationId xmlns:a16="http://schemas.microsoft.com/office/drawing/2014/main" id="{067DB284-D308-5FAC-16C5-FDADCE9CF574}"/>
                </a:ext>
              </a:extLst>
            </p:cNvPr>
            <p:cNvSpPr/>
            <p:nvPr/>
          </p:nvSpPr>
          <p:spPr>
            <a:xfrm>
              <a:off x="3224373" y="2004431"/>
              <a:ext cx="25778" cy="39348"/>
            </a:xfrm>
            <a:custGeom>
              <a:avLst/>
              <a:gdLst/>
              <a:ahLst/>
              <a:cxnLst/>
              <a:rect l="l" t="t" r="r" b="b"/>
              <a:pathLst>
                <a:path w="796" h="1215" extrusionOk="0">
                  <a:moveTo>
                    <a:pt x="438" y="200"/>
                  </a:moveTo>
                  <a:cubicBezTo>
                    <a:pt x="537" y="200"/>
                    <a:pt x="597" y="279"/>
                    <a:pt x="597" y="379"/>
                  </a:cubicBezTo>
                  <a:cubicBezTo>
                    <a:pt x="597" y="478"/>
                    <a:pt x="537" y="558"/>
                    <a:pt x="438" y="558"/>
                  </a:cubicBezTo>
                  <a:lnTo>
                    <a:pt x="199" y="558"/>
                  </a:lnTo>
                  <a:lnTo>
                    <a:pt x="199" y="200"/>
                  </a:lnTo>
                  <a:close/>
                  <a:moveTo>
                    <a:pt x="100" y="1"/>
                  </a:moveTo>
                  <a:cubicBezTo>
                    <a:pt x="60" y="1"/>
                    <a:pt x="0" y="61"/>
                    <a:pt x="0" y="100"/>
                  </a:cubicBezTo>
                  <a:lnTo>
                    <a:pt x="0" y="1135"/>
                  </a:lnTo>
                  <a:cubicBezTo>
                    <a:pt x="0" y="1175"/>
                    <a:pt x="60" y="1214"/>
                    <a:pt x="100" y="1214"/>
                  </a:cubicBezTo>
                  <a:cubicBezTo>
                    <a:pt x="159" y="1214"/>
                    <a:pt x="199" y="1175"/>
                    <a:pt x="199" y="1135"/>
                  </a:cubicBezTo>
                  <a:lnTo>
                    <a:pt x="199" y="757"/>
                  </a:lnTo>
                  <a:lnTo>
                    <a:pt x="438" y="757"/>
                  </a:lnTo>
                  <a:cubicBezTo>
                    <a:pt x="637" y="757"/>
                    <a:pt x="796" y="578"/>
                    <a:pt x="776" y="379"/>
                  </a:cubicBezTo>
                  <a:cubicBezTo>
                    <a:pt x="776" y="180"/>
                    <a:pt x="597" y="1"/>
                    <a:pt x="398"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930;p27">
              <a:extLst>
                <a:ext uri="{FF2B5EF4-FFF2-40B4-BE49-F238E27FC236}">
                  <a16:creationId xmlns:a16="http://schemas.microsoft.com/office/drawing/2014/main" id="{3D758EC4-BC17-FFE0-D6C2-A8B9E7DE01D9}"/>
                </a:ext>
              </a:extLst>
            </p:cNvPr>
            <p:cNvSpPr/>
            <p:nvPr/>
          </p:nvSpPr>
          <p:spPr>
            <a:xfrm>
              <a:off x="3257211" y="2004431"/>
              <a:ext cx="27722" cy="39348"/>
            </a:xfrm>
            <a:custGeom>
              <a:avLst/>
              <a:gdLst/>
              <a:ahLst/>
              <a:cxnLst/>
              <a:rect l="l" t="t" r="r" b="b"/>
              <a:pathLst>
                <a:path w="856" h="1215" extrusionOk="0">
                  <a:moveTo>
                    <a:pt x="418" y="200"/>
                  </a:moveTo>
                  <a:cubicBezTo>
                    <a:pt x="518" y="200"/>
                    <a:pt x="577" y="279"/>
                    <a:pt x="577" y="379"/>
                  </a:cubicBezTo>
                  <a:cubicBezTo>
                    <a:pt x="577" y="478"/>
                    <a:pt x="518" y="558"/>
                    <a:pt x="418" y="558"/>
                  </a:cubicBezTo>
                  <a:lnTo>
                    <a:pt x="180" y="558"/>
                  </a:lnTo>
                  <a:lnTo>
                    <a:pt x="180" y="200"/>
                  </a:lnTo>
                  <a:close/>
                  <a:moveTo>
                    <a:pt x="120" y="1"/>
                  </a:moveTo>
                  <a:cubicBezTo>
                    <a:pt x="60" y="1"/>
                    <a:pt x="1" y="61"/>
                    <a:pt x="1" y="100"/>
                  </a:cubicBezTo>
                  <a:lnTo>
                    <a:pt x="1" y="1115"/>
                  </a:lnTo>
                  <a:cubicBezTo>
                    <a:pt x="1" y="1175"/>
                    <a:pt x="60" y="1214"/>
                    <a:pt x="120" y="1214"/>
                  </a:cubicBezTo>
                  <a:cubicBezTo>
                    <a:pt x="160" y="1214"/>
                    <a:pt x="219" y="1175"/>
                    <a:pt x="219" y="1115"/>
                  </a:cubicBezTo>
                  <a:lnTo>
                    <a:pt x="219" y="757"/>
                  </a:lnTo>
                  <a:lnTo>
                    <a:pt x="418" y="757"/>
                  </a:lnTo>
                  <a:cubicBezTo>
                    <a:pt x="438" y="757"/>
                    <a:pt x="478" y="777"/>
                    <a:pt x="518" y="797"/>
                  </a:cubicBezTo>
                  <a:cubicBezTo>
                    <a:pt x="538" y="816"/>
                    <a:pt x="558" y="816"/>
                    <a:pt x="558" y="856"/>
                  </a:cubicBezTo>
                  <a:cubicBezTo>
                    <a:pt x="577" y="876"/>
                    <a:pt x="577" y="896"/>
                    <a:pt x="577" y="916"/>
                  </a:cubicBezTo>
                  <a:cubicBezTo>
                    <a:pt x="577" y="996"/>
                    <a:pt x="577" y="1075"/>
                    <a:pt x="617" y="1115"/>
                  </a:cubicBezTo>
                  <a:cubicBezTo>
                    <a:pt x="617" y="1155"/>
                    <a:pt x="637" y="1155"/>
                    <a:pt x="657" y="1175"/>
                  </a:cubicBezTo>
                  <a:cubicBezTo>
                    <a:pt x="677" y="1194"/>
                    <a:pt x="717" y="1194"/>
                    <a:pt x="737" y="1194"/>
                  </a:cubicBezTo>
                  <a:lnTo>
                    <a:pt x="776" y="1194"/>
                  </a:lnTo>
                  <a:cubicBezTo>
                    <a:pt x="836" y="1175"/>
                    <a:pt x="856" y="1135"/>
                    <a:pt x="836" y="1075"/>
                  </a:cubicBezTo>
                  <a:cubicBezTo>
                    <a:pt x="816" y="1055"/>
                    <a:pt x="776" y="1015"/>
                    <a:pt x="756" y="1015"/>
                  </a:cubicBezTo>
                  <a:lnTo>
                    <a:pt x="756" y="916"/>
                  </a:lnTo>
                  <a:cubicBezTo>
                    <a:pt x="756" y="856"/>
                    <a:pt x="737" y="777"/>
                    <a:pt x="717" y="717"/>
                  </a:cubicBezTo>
                  <a:cubicBezTo>
                    <a:pt x="717" y="697"/>
                    <a:pt x="677" y="677"/>
                    <a:pt x="657" y="657"/>
                  </a:cubicBezTo>
                  <a:cubicBezTo>
                    <a:pt x="737" y="598"/>
                    <a:pt x="776" y="498"/>
                    <a:pt x="776" y="379"/>
                  </a:cubicBezTo>
                  <a:cubicBezTo>
                    <a:pt x="776" y="180"/>
                    <a:pt x="617" y="1"/>
                    <a:pt x="418"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931;p27">
              <a:extLst>
                <a:ext uri="{FF2B5EF4-FFF2-40B4-BE49-F238E27FC236}">
                  <a16:creationId xmlns:a16="http://schemas.microsoft.com/office/drawing/2014/main" id="{78F31E95-8DAD-BCE3-3B5A-9FE83936E8F3}"/>
                </a:ext>
              </a:extLst>
            </p:cNvPr>
            <p:cNvSpPr/>
            <p:nvPr/>
          </p:nvSpPr>
          <p:spPr>
            <a:xfrm>
              <a:off x="3289434" y="2003686"/>
              <a:ext cx="39315" cy="40093"/>
            </a:xfrm>
            <a:custGeom>
              <a:avLst/>
              <a:gdLst/>
              <a:ahLst/>
              <a:cxnLst/>
              <a:rect l="l" t="t" r="r" b="b"/>
              <a:pathLst>
                <a:path w="1214" h="1238" extrusionOk="0">
                  <a:moveTo>
                    <a:pt x="617" y="183"/>
                  </a:moveTo>
                  <a:cubicBezTo>
                    <a:pt x="716" y="183"/>
                    <a:pt x="816" y="223"/>
                    <a:pt x="875" y="302"/>
                  </a:cubicBezTo>
                  <a:cubicBezTo>
                    <a:pt x="955" y="382"/>
                    <a:pt x="1015" y="481"/>
                    <a:pt x="1015" y="601"/>
                  </a:cubicBezTo>
                  <a:cubicBezTo>
                    <a:pt x="1015" y="720"/>
                    <a:pt x="975" y="839"/>
                    <a:pt x="875" y="899"/>
                  </a:cubicBezTo>
                  <a:cubicBezTo>
                    <a:pt x="816" y="979"/>
                    <a:pt x="716" y="1019"/>
                    <a:pt x="617" y="1019"/>
                  </a:cubicBezTo>
                  <a:cubicBezTo>
                    <a:pt x="517" y="1019"/>
                    <a:pt x="418" y="979"/>
                    <a:pt x="338" y="899"/>
                  </a:cubicBezTo>
                  <a:cubicBezTo>
                    <a:pt x="259" y="820"/>
                    <a:pt x="219" y="720"/>
                    <a:pt x="219" y="601"/>
                  </a:cubicBezTo>
                  <a:cubicBezTo>
                    <a:pt x="219" y="481"/>
                    <a:pt x="259" y="382"/>
                    <a:pt x="338" y="302"/>
                  </a:cubicBezTo>
                  <a:cubicBezTo>
                    <a:pt x="418" y="223"/>
                    <a:pt x="517" y="183"/>
                    <a:pt x="617" y="183"/>
                  </a:cubicBezTo>
                  <a:close/>
                  <a:moveTo>
                    <a:pt x="676" y="0"/>
                  </a:moveTo>
                  <a:cubicBezTo>
                    <a:pt x="657" y="0"/>
                    <a:pt x="637" y="2"/>
                    <a:pt x="617" y="4"/>
                  </a:cubicBezTo>
                  <a:cubicBezTo>
                    <a:pt x="438" y="4"/>
                    <a:pt x="279" y="44"/>
                    <a:pt x="179" y="183"/>
                  </a:cubicBezTo>
                  <a:cubicBezTo>
                    <a:pt x="80" y="302"/>
                    <a:pt x="0" y="442"/>
                    <a:pt x="0" y="621"/>
                  </a:cubicBezTo>
                  <a:cubicBezTo>
                    <a:pt x="0" y="800"/>
                    <a:pt x="80" y="939"/>
                    <a:pt x="179" y="1078"/>
                  </a:cubicBezTo>
                  <a:cubicBezTo>
                    <a:pt x="279" y="1178"/>
                    <a:pt x="438" y="1237"/>
                    <a:pt x="617" y="1237"/>
                  </a:cubicBezTo>
                  <a:cubicBezTo>
                    <a:pt x="776" y="1237"/>
                    <a:pt x="935" y="1198"/>
                    <a:pt x="1035" y="1078"/>
                  </a:cubicBezTo>
                  <a:cubicBezTo>
                    <a:pt x="1134" y="939"/>
                    <a:pt x="1214" y="800"/>
                    <a:pt x="1214" y="621"/>
                  </a:cubicBezTo>
                  <a:cubicBezTo>
                    <a:pt x="1214" y="442"/>
                    <a:pt x="1134" y="302"/>
                    <a:pt x="1035" y="183"/>
                  </a:cubicBezTo>
                  <a:cubicBezTo>
                    <a:pt x="948" y="61"/>
                    <a:pt x="815" y="0"/>
                    <a:pt x="676"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932;p27">
              <a:extLst>
                <a:ext uri="{FF2B5EF4-FFF2-40B4-BE49-F238E27FC236}">
                  <a16:creationId xmlns:a16="http://schemas.microsoft.com/office/drawing/2014/main" id="{DA4AB73A-2CB6-A93B-57B8-81163A1C5B48}"/>
                </a:ext>
              </a:extLst>
            </p:cNvPr>
            <p:cNvSpPr/>
            <p:nvPr/>
          </p:nvSpPr>
          <p:spPr>
            <a:xfrm>
              <a:off x="3338400" y="2003168"/>
              <a:ext cx="35462" cy="38927"/>
            </a:xfrm>
            <a:custGeom>
              <a:avLst/>
              <a:gdLst/>
              <a:ahLst/>
              <a:cxnLst/>
              <a:rect l="l" t="t" r="r" b="b"/>
              <a:pathLst>
                <a:path w="1095" h="1202" extrusionOk="0">
                  <a:moveTo>
                    <a:pt x="637" y="0"/>
                  </a:moveTo>
                  <a:cubicBezTo>
                    <a:pt x="298" y="0"/>
                    <a:pt x="0" y="259"/>
                    <a:pt x="0" y="617"/>
                  </a:cubicBezTo>
                  <a:cubicBezTo>
                    <a:pt x="0" y="926"/>
                    <a:pt x="249" y="1201"/>
                    <a:pt x="565" y="1201"/>
                  </a:cubicBezTo>
                  <a:cubicBezTo>
                    <a:pt x="595" y="1201"/>
                    <a:pt x="625" y="1199"/>
                    <a:pt x="657" y="1194"/>
                  </a:cubicBezTo>
                  <a:cubicBezTo>
                    <a:pt x="816" y="1194"/>
                    <a:pt x="955" y="1134"/>
                    <a:pt x="1054" y="1074"/>
                  </a:cubicBezTo>
                  <a:cubicBezTo>
                    <a:pt x="1054" y="1035"/>
                    <a:pt x="1094" y="1035"/>
                    <a:pt x="1094" y="1015"/>
                  </a:cubicBezTo>
                  <a:lnTo>
                    <a:pt x="1094" y="995"/>
                  </a:lnTo>
                  <a:lnTo>
                    <a:pt x="1094" y="617"/>
                  </a:lnTo>
                  <a:cubicBezTo>
                    <a:pt x="1094" y="577"/>
                    <a:pt x="1034" y="517"/>
                    <a:pt x="995" y="517"/>
                  </a:cubicBezTo>
                  <a:lnTo>
                    <a:pt x="637" y="517"/>
                  </a:lnTo>
                  <a:cubicBezTo>
                    <a:pt x="597" y="517"/>
                    <a:pt x="537" y="577"/>
                    <a:pt x="537" y="617"/>
                  </a:cubicBezTo>
                  <a:cubicBezTo>
                    <a:pt x="537" y="676"/>
                    <a:pt x="597" y="716"/>
                    <a:pt x="637" y="716"/>
                  </a:cubicBezTo>
                  <a:lnTo>
                    <a:pt x="895" y="716"/>
                  </a:lnTo>
                  <a:lnTo>
                    <a:pt x="895" y="975"/>
                  </a:lnTo>
                  <a:cubicBezTo>
                    <a:pt x="816" y="1015"/>
                    <a:pt x="736" y="1035"/>
                    <a:pt x="637" y="1035"/>
                  </a:cubicBezTo>
                  <a:cubicBezTo>
                    <a:pt x="517" y="1035"/>
                    <a:pt x="398" y="995"/>
                    <a:pt x="318" y="915"/>
                  </a:cubicBezTo>
                  <a:cubicBezTo>
                    <a:pt x="239" y="836"/>
                    <a:pt x="199" y="736"/>
                    <a:pt x="199" y="617"/>
                  </a:cubicBezTo>
                  <a:cubicBezTo>
                    <a:pt x="199" y="497"/>
                    <a:pt x="239" y="398"/>
                    <a:pt x="318" y="318"/>
                  </a:cubicBezTo>
                  <a:cubicBezTo>
                    <a:pt x="418" y="239"/>
                    <a:pt x="517" y="199"/>
                    <a:pt x="637" y="199"/>
                  </a:cubicBezTo>
                  <a:cubicBezTo>
                    <a:pt x="736" y="199"/>
                    <a:pt x="836" y="239"/>
                    <a:pt x="915" y="298"/>
                  </a:cubicBezTo>
                  <a:cubicBezTo>
                    <a:pt x="930" y="306"/>
                    <a:pt x="950" y="310"/>
                    <a:pt x="970" y="310"/>
                  </a:cubicBezTo>
                  <a:cubicBezTo>
                    <a:pt x="1005" y="310"/>
                    <a:pt x="1042" y="297"/>
                    <a:pt x="1054" y="259"/>
                  </a:cubicBezTo>
                  <a:cubicBezTo>
                    <a:pt x="1094" y="219"/>
                    <a:pt x="1094" y="139"/>
                    <a:pt x="1034" y="119"/>
                  </a:cubicBezTo>
                  <a:cubicBezTo>
                    <a:pt x="935" y="40"/>
                    <a:pt x="776" y="0"/>
                    <a:pt x="637"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933;p27">
              <a:extLst>
                <a:ext uri="{FF2B5EF4-FFF2-40B4-BE49-F238E27FC236}">
                  <a16:creationId xmlns:a16="http://schemas.microsoft.com/office/drawing/2014/main" id="{BEF5922F-EB1A-3BF5-4324-AA5A96FA7162}"/>
                </a:ext>
              </a:extLst>
            </p:cNvPr>
            <p:cNvSpPr/>
            <p:nvPr/>
          </p:nvSpPr>
          <p:spPr>
            <a:xfrm>
              <a:off x="3385423" y="2004431"/>
              <a:ext cx="27722" cy="39348"/>
            </a:xfrm>
            <a:custGeom>
              <a:avLst/>
              <a:gdLst/>
              <a:ahLst/>
              <a:cxnLst/>
              <a:rect l="l" t="t" r="r" b="b"/>
              <a:pathLst>
                <a:path w="856" h="1215" extrusionOk="0">
                  <a:moveTo>
                    <a:pt x="398" y="200"/>
                  </a:moveTo>
                  <a:cubicBezTo>
                    <a:pt x="498" y="200"/>
                    <a:pt x="577" y="279"/>
                    <a:pt x="577" y="379"/>
                  </a:cubicBezTo>
                  <a:cubicBezTo>
                    <a:pt x="577" y="478"/>
                    <a:pt x="498" y="558"/>
                    <a:pt x="398" y="558"/>
                  </a:cubicBezTo>
                  <a:lnTo>
                    <a:pt x="179" y="558"/>
                  </a:lnTo>
                  <a:lnTo>
                    <a:pt x="179" y="200"/>
                  </a:lnTo>
                  <a:close/>
                  <a:moveTo>
                    <a:pt x="100" y="1"/>
                  </a:moveTo>
                  <a:cubicBezTo>
                    <a:pt x="60" y="1"/>
                    <a:pt x="0" y="61"/>
                    <a:pt x="0" y="100"/>
                  </a:cubicBezTo>
                  <a:lnTo>
                    <a:pt x="0" y="1115"/>
                  </a:lnTo>
                  <a:cubicBezTo>
                    <a:pt x="0" y="1175"/>
                    <a:pt x="60" y="1214"/>
                    <a:pt x="100" y="1214"/>
                  </a:cubicBezTo>
                  <a:cubicBezTo>
                    <a:pt x="159" y="1214"/>
                    <a:pt x="199" y="1175"/>
                    <a:pt x="199" y="1115"/>
                  </a:cubicBezTo>
                  <a:lnTo>
                    <a:pt x="199" y="757"/>
                  </a:lnTo>
                  <a:lnTo>
                    <a:pt x="398" y="757"/>
                  </a:lnTo>
                  <a:cubicBezTo>
                    <a:pt x="438" y="757"/>
                    <a:pt x="478" y="777"/>
                    <a:pt x="498" y="797"/>
                  </a:cubicBezTo>
                  <a:cubicBezTo>
                    <a:pt x="537" y="816"/>
                    <a:pt x="557" y="816"/>
                    <a:pt x="557" y="856"/>
                  </a:cubicBezTo>
                  <a:cubicBezTo>
                    <a:pt x="577" y="876"/>
                    <a:pt x="577" y="896"/>
                    <a:pt x="577" y="916"/>
                  </a:cubicBezTo>
                  <a:cubicBezTo>
                    <a:pt x="577" y="996"/>
                    <a:pt x="577" y="1075"/>
                    <a:pt x="597" y="1115"/>
                  </a:cubicBezTo>
                  <a:cubicBezTo>
                    <a:pt x="597" y="1155"/>
                    <a:pt x="637" y="1155"/>
                    <a:pt x="657" y="1175"/>
                  </a:cubicBezTo>
                  <a:cubicBezTo>
                    <a:pt x="677" y="1194"/>
                    <a:pt x="696" y="1194"/>
                    <a:pt x="736" y="1194"/>
                  </a:cubicBezTo>
                  <a:lnTo>
                    <a:pt x="776" y="1194"/>
                  </a:lnTo>
                  <a:cubicBezTo>
                    <a:pt x="836" y="1175"/>
                    <a:pt x="856" y="1135"/>
                    <a:pt x="836" y="1075"/>
                  </a:cubicBezTo>
                  <a:cubicBezTo>
                    <a:pt x="796" y="1055"/>
                    <a:pt x="776" y="1015"/>
                    <a:pt x="756" y="1015"/>
                  </a:cubicBezTo>
                  <a:lnTo>
                    <a:pt x="756" y="916"/>
                  </a:lnTo>
                  <a:cubicBezTo>
                    <a:pt x="756" y="856"/>
                    <a:pt x="736" y="777"/>
                    <a:pt x="696" y="717"/>
                  </a:cubicBezTo>
                  <a:cubicBezTo>
                    <a:pt x="696" y="697"/>
                    <a:pt x="677" y="677"/>
                    <a:pt x="657" y="657"/>
                  </a:cubicBezTo>
                  <a:cubicBezTo>
                    <a:pt x="736" y="598"/>
                    <a:pt x="776" y="498"/>
                    <a:pt x="776" y="379"/>
                  </a:cubicBezTo>
                  <a:cubicBezTo>
                    <a:pt x="776" y="180"/>
                    <a:pt x="597" y="1"/>
                    <a:pt x="398"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934;p27">
              <a:extLst>
                <a:ext uri="{FF2B5EF4-FFF2-40B4-BE49-F238E27FC236}">
                  <a16:creationId xmlns:a16="http://schemas.microsoft.com/office/drawing/2014/main" id="{9B27D7AA-D893-6890-6EB6-4050B8E9ACCA}"/>
                </a:ext>
              </a:extLst>
            </p:cNvPr>
            <p:cNvSpPr/>
            <p:nvPr/>
          </p:nvSpPr>
          <p:spPr>
            <a:xfrm>
              <a:off x="3420852" y="2004431"/>
              <a:ext cx="25163" cy="40643"/>
            </a:xfrm>
            <a:custGeom>
              <a:avLst/>
              <a:gdLst/>
              <a:ahLst/>
              <a:cxnLst/>
              <a:rect l="l" t="t" r="r" b="b"/>
              <a:pathLst>
                <a:path w="777" h="1255" extrusionOk="0">
                  <a:moveTo>
                    <a:pt x="100" y="1"/>
                  </a:moveTo>
                  <a:cubicBezTo>
                    <a:pt x="60" y="1"/>
                    <a:pt x="0" y="61"/>
                    <a:pt x="0" y="100"/>
                  </a:cubicBezTo>
                  <a:lnTo>
                    <a:pt x="0" y="1135"/>
                  </a:lnTo>
                  <a:cubicBezTo>
                    <a:pt x="0" y="1175"/>
                    <a:pt x="60" y="1214"/>
                    <a:pt x="100" y="1254"/>
                  </a:cubicBezTo>
                  <a:lnTo>
                    <a:pt x="677" y="1254"/>
                  </a:lnTo>
                  <a:cubicBezTo>
                    <a:pt x="736" y="1254"/>
                    <a:pt x="776" y="1194"/>
                    <a:pt x="776" y="1155"/>
                  </a:cubicBezTo>
                  <a:cubicBezTo>
                    <a:pt x="776" y="1095"/>
                    <a:pt x="736" y="1055"/>
                    <a:pt x="677" y="1055"/>
                  </a:cubicBezTo>
                  <a:lnTo>
                    <a:pt x="199" y="1055"/>
                  </a:lnTo>
                  <a:lnTo>
                    <a:pt x="199" y="717"/>
                  </a:lnTo>
                  <a:lnTo>
                    <a:pt x="597" y="717"/>
                  </a:lnTo>
                  <a:cubicBezTo>
                    <a:pt x="657" y="717"/>
                    <a:pt x="697" y="677"/>
                    <a:pt x="697" y="618"/>
                  </a:cubicBezTo>
                  <a:cubicBezTo>
                    <a:pt x="697" y="578"/>
                    <a:pt x="657" y="518"/>
                    <a:pt x="597" y="518"/>
                  </a:cubicBezTo>
                  <a:lnTo>
                    <a:pt x="199" y="518"/>
                  </a:lnTo>
                  <a:lnTo>
                    <a:pt x="199" y="200"/>
                  </a:lnTo>
                  <a:lnTo>
                    <a:pt x="677" y="200"/>
                  </a:lnTo>
                  <a:cubicBezTo>
                    <a:pt x="736" y="200"/>
                    <a:pt x="776" y="160"/>
                    <a:pt x="776" y="100"/>
                  </a:cubicBezTo>
                  <a:cubicBezTo>
                    <a:pt x="776" y="61"/>
                    <a:pt x="736" y="1"/>
                    <a:pt x="677"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935;p27">
              <a:extLst>
                <a:ext uri="{FF2B5EF4-FFF2-40B4-BE49-F238E27FC236}">
                  <a16:creationId xmlns:a16="http://schemas.microsoft.com/office/drawing/2014/main" id="{E8CB2D81-4BDB-8E25-31EB-F09C600CEFEB}"/>
                </a:ext>
              </a:extLst>
            </p:cNvPr>
            <p:cNvSpPr/>
            <p:nvPr/>
          </p:nvSpPr>
          <p:spPr>
            <a:xfrm>
              <a:off x="3452427" y="2003168"/>
              <a:ext cx="29665" cy="41258"/>
            </a:xfrm>
            <a:custGeom>
              <a:avLst/>
              <a:gdLst/>
              <a:ahLst/>
              <a:cxnLst/>
              <a:rect l="l" t="t" r="r" b="b"/>
              <a:pathLst>
                <a:path w="916" h="1274" extrusionOk="0">
                  <a:moveTo>
                    <a:pt x="438" y="0"/>
                  </a:moveTo>
                  <a:cubicBezTo>
                    <a:pt x="338" y="0"/>
                    <a:pt x="219" y="40"/>
                    <a:pt x="139" y="100"/>
                  </a:cubicBezTo>
                  <a:cubicBezTo>
                    <a:pt x="60" y="139"/>
                    <a:pt x="0" y="239"/>
                    <a:pt x="0" y="338"/>
                  </a:cubicBezTo>
                  <a:cubicBezTo>
                    <a:pt x="0" y="398"/>
                    <a:pt x="20" y="438"/>
                    <a:pt x="60" y="497"/>
                  </a:cubicBezTo>
                  <a:cubicBezTo>
                    <a:pt x="100" y="537"/>
                    <a:pt x="159" y="597"/>
                    <a:pt x="219" y="617"/>
                  </a:cubicBezTo>
                  <a:cubicBezTo>
                    <a:pt x="298" y="657"/>
                    <a:pt x="378" y="657"/>
                    <a:pt x="458" y="696"/>
                  </a:cubicBezTo>
                  <a:cubicBezTo>
                    <a:pt x="577" y="696"/>
                    <a:pt x="657" y="736"/>
                    <a:pt x="696" y="756"/>
                  </a:cubicBezTo>
                  <a:cubicBezTo>
                    <a:pt x="716" y="796"/>
                    <a:pt x="756" y="796"/>
                    <a:pt x="756" y="816"/>
                  </a:cubicBezTo>
                  <a:cubicBezTo>
                    <a:pt x="776" y="816"/>
                    <a:pt x="776" y="836"/>
                    <a:pt x="776" y="855"/>
                  </a:cubicBezTo>
                  <a:cubicBezTo>
                    <a:pt x="776" y="915"/>
                    <a:pt x="756" y="935"/>
                    <a:pt x="696" y="995"/>
                  </a:cubicBezTo>
                  <a:cubicBezTo>
                    <a:pt x="657" y="1035"/>
                    <a:pt x="577" y="1054"/>
                    <a:pt x="477" y="1054"/>
                  </a:cubicBezTo>
                  <a:cubicBezTo>
                    <a:pt x="358" y="1054"/>
                    <a:pt x="219" y="1015"/>
                    <a:pt x="159" y="935"/>
                  </a:cubicBezTo>
                  <a:cubicBezTo>
                    <a:pt x="139" y="915"/>
                    <a:pt x="114" y="905"/>
                    <a:pt x="90" y="905"/>
                  </a:cubicBezTo>
                  <a:cubicBezTo>
                    <a:pt x="65" y="905"/>
                    <a:pt x="40" y="915"/>
                    <a:pt x="20" y="935"/>
                  </a:cubicBezTo>
                  <a:cubicBezTo>
                    <a:pt x="0" y="995"/>
                    <a:pt x="0" y="1035"/>
                    <a:pt x="0" y="1094"/>
                  </a:cubicBezTo>
                  <a:cubicBezTo>
                    <a:pt x="100" y="1174"/>
                    <a:pt x="259" y="1273"/>
                    <a:pt x="458" y="1273"/>
                  </a:cubicBezTo>
                  <a:cubicBezTo>
                    <a:pt x="577" y="1273"/>
                    <a:pt x="696" y="1233"/>
                    <a:pt x="776" y="1174"/>
                  </a:cubicBezTo>
                  <a:cubicBezTo>
                    <a:pt x="855" y="1094"/>
                    <a:pt x="915" y="995"/>
                    <a:pt x="915" y="895"/>
                  </a:cubicBezTo>
                  <a:cubicBezTo>
                    <a:pt x="915" y="836"/>
                    <a:pt x="895" y="796"/>
                    <a:pt x="875" y="736"/>
                  </a:cubicBezTo>
                  <a:cubicBezTo>
                    <a:pt x="816" y="676"/>
                    <a:pt x="776" y="617"/>
                    <a:pt x="696" y="597"/>
                  </a:cubicBezTo>
                  <a:cubicBezTo>
                    <a:pt x="617" y="577"/>
                    <a:pt x="557" y="537"/>
                    <a:pt x="458" y="517"/>
                  </a:cubicBezTo>
                  <a:cubicBezTo>
                    <a:pt x="358" y="497"/>
                    <a:pt x="279" y="478"/>
                    <a:pt x="219" y="438"/>
                  </a:cubicBezTo>
                  <a:cubicBezTo>
                    <a:pt x="199" y="418"/>
                    <a:pt x="179" y="418"/>
                    <a:pt x="179" y="398"/>
                  </a:cubicBezTo>
                  <a:lnTo>
                    <a:pt x="179" y="338"/>
                  </a:lnTo>
                  <a:cubicBezTo>
                    <a:pt x="179" y="318"/>
                    <a:pt x="199" y="279"/>
                    <a:pt x="239" y="239"/>
                  </a:cubicBezTo>
                  <a:cubicBezTo>
                    <a:pt x="298" y="219"/>
                    <a:pt x="378" y="199"/>
                    <a:pt x="438" y="199"/>
                  </a:cubicBezTo>
                  <a:cubicBezTo>
                    <a:pt x="537" y="199"/>
                    <a:pt x="617" y="239"/>
                    <a:pt x="716" y="298"/>
                  </a:cubicBezTo>
                  <a:cubicBezTo>
                    <a:pt x="738" y="306"/>
                    <a:pt x="757" y="310"/>
                    <a:pt x="774" y="310"/>
                  </a:cubicBezTo>
                  <a:cubicBezTo>
                    <a:pt x="802" y="310"/>
                    <a:pt x="823" y="297"/>
                    <a:pt x="836" y="259"/>
                  </a:cubicBezTo>
                  <a:cubicBezTo>
                    <a:pt x="875" y="219"/>
                    <a:pt x="875" y="179"/>
                    <a:pt x="816" y="139"/>
                  </a:cubicBezTo>
                  <a:cubicBezTo>
                    <a:pt x="736" y="60"/>
                    <a:pt x="617" y="0"/>
                    <a:pt x="438"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936;p27">
              <a:extLst>
                <a:ext uri="{FF2B5EF4-FFF2-40B4-BE49-F238E27FC236}">
                  <a16:creationId xmlns:a16="http://schemas.microsoft.com/office/drawing/2014/main" id="{6104D734-BD16-E7D5-D345-E84A85C850FA}"/>
                </a:ext>
              </a:extLst>
            </p:cNvPr>
            <p:cNvSpPr/>
            <p:nvPr/>
          </p:nvSpPr>
          <p:spPr>
            <a:xfrm>
              <a:off x="3489767" y="2003168"/>
              <a:ext cx="29665" cy="41258"/>
            </a:xfrm>
            <a:custGeom>
              <a:avLst/>
              <a:gdLst/>
              <a:ahLst/>
              <a:cxnLst/>
              <a:rect l="l" t="t" r="r" b="b"/>
              <a:pathLst>
                <a:path w="916" h="1274" extrusionOk="0">
                  <a:moveTo>
                    <a:pt x="438" y="0"/>
                  </a:moveTo>
                  <a:cubicBezTo>
                    <a:pt x="339" y="0"/>
                    <a:pt x="220" y="40"/>
                    <a:pt x="140" y="100"/>
                  </a:cubicBezTo>
                  <a:cubicBezTo>
                    <a:pt x="41" y="139"/>
                    <a:pt x="1" y="239"/>
                    <a:pt x="1" y="338"/>
                  </a:cubicBezTo>
                  <a:cubicBezTo>
                    <a:pt x="1" y="398"/>
                    <a:pt x="21" y="438"/>
                    <a:pt x="41" y="497"/>
                  </a:cubicBezTo>
                  <a:cubicBezTo>
                    <a:pt x="100" y="537"/>
                    <a:pt x="140" y="597"/>
                    <a:pt x="220" y="617"/>
                  </a:cubicBezTo>
                  <a:cubicBezTo>
                    <a:pt x="299" y="657"/>
                    <a:pt x="359" y="657"/>
                    <a:pt x="438" y="696"/>
                  </a:cubicBezTo>
                  <a:cubicBezTo>
                    <a:pt x="558" y="696"/>
                    <a:pt x="637" y="736"/>
                    <a:pt x="697" y="756"/>
                  </a:cubicBezTo>
                  <a:cubicBezTo>
                    <a:pt x="717" y="796"/>
                    <a:pt x="737" y="796"/>
                    <a:pt x="737" y="816"/>
                  </a:cubicBezTo>
                  <a:cubicBezTo>
                    <a:pt x="757" y="816"/>
                    <a:pt x="757" y="836"/>
                    <a:pt x="757" y="855"/>
                  </a:cubicBezTo>
                  <a:cubicBezTo>
                    <a:pt x="757" y="915"/>
                    <a:pt x="737" y="935"/>
                    <a:pt x="697" y="995"/>
                  </a:cubicBezTo>
                  <a:cubicBezTo>
                    <a:pt x="637" y="1035"/>
                    <a:pt x="558" y="1054"/>
                    <a:pt x="458" y="1054"/>
                  </a:cubicBezTo>
                  <a:cubicBezTo>
                    <a:pt x="339" y="1054"/>
                    <a:pt x="220" y="1015"/>
                    <a:pt x="140" y="935"/>
                  </a:cubicBezTo>
                  <a:cubicBezTo>
                    <a:pt x="130" y="915"/>
                    <a:pt x="105" y="905"/>
                    <a:pt x="80" y="905"/>
                  </a:cubicBezTo>
                  <a:cubicBezTo>
                    <a:pt x="56" y="905"/>
                    <a:pt x="31" y="915"/>
                    <a:pt x="21" y="935"/>
                  </a:cubicBezTo>
                  <a:cubicBezTo>
                    <a:pt x="1" y="995"/>
                    <a:pt x="1" y="1035"/>
                    <a:pt x="1" y="1094"/>
                  </a:cubicBezTo>
                  <a:cubicBezTo>
                    <a:pt x="100" y="1174"/>
                    <a:pt x="240" y="1273"/>
                    <a:pt x="438" y="1273"/>
                  </a:cubicBezTo>
                  <a:cubicBezTo>
                    <a:pt x="558" y="1273"/>
                    <a:pt x="697" y="1233"/>
                    <a:pt x="757" y="1174"/>
                  </a:cubicBezTo>
                  <a:cubicBezTo>
                    <a:pt x="836" y="1094"/>
                    <a:pt x="916" y="995"/>
                    <a:pt x="916" y="895"/>
                  </a:cubicBezTo>
                  <a:cubicBezTo>
                    <a:pt x="916" y="836"/>
                    <a:pt x="896" y="796"/>
                    <a:pt x="856" y="736"/>
                  </a:cubicBezTo>
                  <a:cubicBezTo>
                    <a:pt x="816" y="676"/>
                    <a:pt x="757" y="617"/>
                    <a:pt x="697" y="597"/>
                  </a:cubicBezTo>
                  <a:cubicBezTo>
                    <a:pt x="618" y="577"/>
                    <a:pt x="538" y="537"/>
                    <a:pt x="438" y="517"/>
                  </a:cubicBezTo>
                  <a:cubicBezTo>
                    <a:pt x="339" y="497"/>
                    <a:pt x="259" y="478"/>
                    <a:pt x="220" y="438"/>
                  </a:cubicBezTo>
                  <a:cubicBezTo>
                    <a:pt x="200" y="418"/>
                    <a:pt x="160" y="418"/>
                    <a:pt x="160" y="398"/>
                  </a:cubicBezTo>
                  <a:lnTo>
                    <a:pt x="160" y="338"/>
                  </a:lnTo>
                  <a:cubicBezTo>
                    <a:pt x="160" y="318"/>
                    <a:pt x="200" y="279"/>
                    <a:pt x="240" y="239"/>
                  </a:cubicBezTo>
                  <a:cubicBezTo>
                    <a:pt x="299" y="219"/>
                    <a:pt x="359" y="199"/>
                    <a:pt x="438" y="199"/>
                  </a:cubicBezTo>
                  <a:cubicBezTo>
                    <a:pt x="538" y="199"/>
                    <a:pt x="618" y="239"/>
                    <a:pt x="717" y="298"/>
                  </a:cubicBezTo>
                  <a:cubicBezTo>
                    <a:pt x="732" y="306"/>
                    <a:pt x="749" y="310"/>
                    <a:pt x="766" y="310"/>
                  </a:cubicBezTo>
                  <a:cubicBezTo>
                    <a:pt x="795" y="310"/>
                    <a:pt x="824" y="297"/>
                    <a:pt x="836" y="259"/>
                  </a:cubicBezTo>
                  <a:cubicBezTo>
                    <a:pt x="856" y="219"/>
                    <a:pt x="856" y="179"/>
                    <a:pt x="816" y="139"/>
                  </a:cubicBezTo>
                  <a:cubicBezTo>
                    <a:pt x="737" y="60"/>
                    <a:pt x="618" y="0"/>
                    <a:pt x="438"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948;p27">
              <a:extLst>
                <a:ext uri="{FF2B5EF4-FFF2-40B4-BE49-F238E27FC236}">
                  <a16:creationId xmlns:a16="http://schemas.microsoft.com/office/drawing/2014/main" id="{13C7D7F1-F1C4-2484-A2CD-2A1F8415D969}"/>
                </a:ext>
              </a:extLst>
            </p:cNvPr>
            <p:cNvSpPr/>
            <p:nvPr/>
          </p:nvSpPr>
          <p:spPr>
            <a:xfrm>
              <a:off x="3097457" y="2203500"/>
              <a:ext cx="479978" cy="345839"/>
            </a:xfrm>
            <a:custGeom>
              <a:avLst/>
              <a:gdLst/>
              <a:ahLst/>
              <a:cxnLst/>
              <a:rect l="l" t="t" r="r" b="b"/>
              <a:pathLst>
                <a:path w="14821" h="10679" extrusionOk="0">
                  <a:moveTo>
                    <a:pt x="7042" y="1"/>
                  </a:moveTo>
                  <a:lnTo>
                    <a:pt x="7042" y="1"/>
                  </a:lnTo>
                  <a:cubicBezTo>
                    <a:pt x="5292" y="180"/>
                    <a:pt x="3601" y="816"/>
                    <a:pt x="2188" y="1910"/>
                  </a:cubicBezTo>
                  <a:cubicBezTo>
                    <a:pt x="1512" y="2487"/>
                    <a:pt x="915" y="3164"/>
                    <a:pt x="517" y="3959"/>
                  </a:cubicBezTo>
                  <a:cubicBezTo>
                    <a:pt x="318" y="4337"/>
                    <a:pt x="179" y="4755"/>
                    <a:pt x="100" y="5193"/>
                  </a:cubicBezTo>
                  <a:cubicBezTo>
                    <a:pt x="0" y="5630"/>
                    <a:pt x="0" y="6068"/>
                    <a:pt x="40" y="6526"/>
                  </a:cubicBezTo>
                  <a:cubicBezTo>
                    <a:pt x="139" y="7381"/>
                    <a:pt x="517" y="8256"/>
                    <a:pt x="1134" y="8913"/>
                  </a:cubicBezTo>
                  <a:cubicBezTo>
                    <a:pt x="1771" y="9569"/>
                    <a:pt x="2586" y="9967"/>
                    <a:pt x="3422" y="10245"/>
                  </a:cubicBezTo>
                  <a:cubicBezTo>
                    <a:pt x="4277" y="10524"/>
                    <a:pt x="5172" y="10623"/>
                    <a:pt x="6048" y="10663"/>
                  </a:cubicBezTo>
                  <a:cubicBezTo>
                    <a:pt x="6279" y="10674"/>
                    <a:pt x="6507" y="10678"/>
                    <a:pt x="6734" y="10678"/>
                  </a:cubicBezTo>
                  <a:cubicBezTo>
                    <a:pt x="7386" y="10678"/>
                    <a:pt x="8024" y="10638"/>
                    <a:pt x="8673" y="10564"/>
                  </a:cubicBezTo>
                  <a:cubicBezTo>
                    <a:pt x="9549" y="10464"/>
                    <a:pt x="10424" y="10226"/>
                    <a:pt x="11220" y="9848"/>
                  </a:cubicBezTo>
                  <a:cubicBezTo>
                    <a:pt x="12015" y="9470"/>
                    <a:pt x="12751" y="8952"/>
                    <a:pt x="13348" y="8316"/>
                  </a:cubicBezTo>
                  <a:cubicBezTo>
                    <a:pt x="13945" y="7640"/>
                    <a:pt x="14422" y="6864"/>
                    <a:pt x="14641" y="5988"/>
                  </a:cubicBezTo>
                  <a:cubicBezTo>
                    <a:pt x="14761" y="5571"/>
                    <a:pt x="14820" y="5133"/>
                    <a:pt x="14800" y="4676"/>
                  </a:cubicBezTo>
                  <a:cubicBezTo>
                    <a:pt x="14761" y="4238"/>
                    <a:pt x="14661" y="3780"/>
                    <a:pt x="14462" y="3382"/>
                  </a:cubicBezTo>
                  <a:cubicBezTo>
                    <a:pt x="14064" y="2587"/>
                    <a:pt x="13368" y="1970"/>
                    <a:pt x="12632" y="1513"/>
                  </a:cubicBezTo>
                  <a:cubicBezTo>
                    <a:pt x="11856" y="1075"/>
                    <a:pt x="11041" y="796"/>
                    <a:pt x="10165" y="617"/>
                  </a:cubicBezTo>
                  <a:cubicBezTo>
                    <a:pt x="9538" y="493"/>
                    <a:pt x="8897" y="431"/>
                    <a:pt x="8256" y="431"/>
                  </a:cubicBezTo>
                  <a:cubicBezTo>
                    <a:pt x="7149" y="431"/>
                    <a:pt x="6039" y="617"/>
                    <a:pt x="4993" y="995"/>
                  </a:cubicBezTo>
                  <a:cubicBezTo>
                    <a:pt x="6000" y="672"/>
                    <a:pt x="7051" y="514"/>
                    <a:pt x="8097" y="514"/>
                  </a:cubicBezTo>
                  <a:cubicBezTo>
                    <a:pt x="8786" y="514"/>
                    <a:pt x="9474" y="583"/>
                    <a:pt x="10145" y="717"/>
                  </a:cubicBezTo>
                  <a:cubicBezTo>
                    <a:pt x="10981" y="896"/>
                    <a:pt x="11816" y="1194"/>
                    <a:pt x="12552" y="1652"/>
                  </a:cubicBezTo>
                  <a:cubicBezTo>
                    <a:pt x="13269" y="2070"/>
                    <a:pt x="13945" y="2686"/>
                    <a:pt x="14303" y="3462"/>
                  </a:cubicBezTo>
                  <a:cubicBezTo>
                    <a:pt x="14661" y="4238"/>
                    <a:pt x="14661" y="5133"/>
                    <a:pt x="14442" y="5949"/>
                  </a:cubicBezTo>
                  <a:cubicBezTo>
                    <a:pt x="14223" y="6764"/>
                    <a:pt x="13766" y="7540"/>
                    <a:pt x="13209" y="8157"/>
                  </a:cubicBezTo>
                  <a:cubicBezTo>
                    <a:pt x="12632" y="8773"/>
                    <a:pt x="11916" y="9271"/>
                    <a:pt x="11140" y="9649"/>
                  </a:cubicBezTo>
                  <a:cubicBezTo>
                    <a:pt x="10364" y="10007"/>
                    <a:pt x="9529" y="10245"/>
                    <a:pt x="8673" y="10345"/>
                  </a:cubicBezTo>
                  <a:cubicBezTo>
                    <a:pt x="8026" y="10422"/>
                    <a:pt x="7354" y="10451"/>
                    <a:pt x="6677" y="10451"/>
                  </a:cubicBezTo>
                  <a:cubicBezTo>
                    <a:pt x="6481" y="10451"/>
                    <a:pt x="6284" y="10449"/>
                    <a:pt x="6087" y="10444"/>
                  </a:cubicBezTo>
                  <a:cubicBezTo>
                    <a:pt x="5252" y="10425"/>
                    <a:pt x="4377" y="10305"/>
                    <a:pt x="3561" y="10047"/>
                  </a:cubicBezTo>
                  <a:cubicBezTo>
                    <a:pt x="2725" y="9808"/>
                    <a:pt x="1970" y="9410"/>
                    <a:pt x="1373" y="8773"/>
                  </a:cubicBezTo>
                  <a:cubicBezTo>
                    <a:pt x="776" y="8177"/>
                    <a:pt x="398" y="7361"/>
                    <a:pt x="299" y="6506"/>
                  </a:cubicBezTo>
                  <a:cubicBezTo>
                    <a:pt x="239" y="6088"/>
                    <a:pt x="239" y="5670"/>
                    <a:pt x="318" y="5252"/>
                  </a:cubicBezTo>
                  <a:cubicBezTo>
                    <a:pt x="398" y="4815"/>
                    <a:pt x="517" y="4437"/>
                    <a:pt x="716" y="4019"/>
                  </a:cubicBezTo>
                  <a:cubicBezTo>
                    <a:pt x="1094" y="3263"/>
                    <a:pt x="1671" y="2567"/>
                    <a:pt x="2308" y="2010"/>
                  </a:cubicBezTo>
                  <a:cubicBezTo>
                    <a:pt x="3621" y="896"/>
                    <a:pt x="5312" y="220"/>
                    <a:pt x="7042"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950;p27">
              <a:extLst>
                <a:ext uri="{FF2B5EF4-FFF2-40B4-BE49-F238E27FC236}">
                  <a16:creationId xmlns:a16="http://schemas.microsoft.com/office/drawing/2014/main" id="{BF2F31EE-6996-1FAC-BA4F-C663916BF52C}"/>
                </a:ext>
              </a:extLst>
            </p:cNvPr>
            <p:cNvSpPr/>
            <p:nvPr/>
          </p:nvSpPr>
          <p:spPr>
            <a:xfrm>
              <a:off x="3109699" y="2209297"/>
              <a:ext cx="46408" cy="47055"/>
            </a:xfrm>
            <a:custGeom>
              <a:avLst/>
              <a:gdLst/>
              <a:ahLst/>
              <a:cxnLst/>
              <a:rect l="l" t="t" r="r" b="b"/>
              <a:pathLst>
                <a:path w="1433" h="1453" extrusionOk="0">
                  <a:moveTo>
                    <a:pt x="1214" y="1"/>
                  </a:moveTo>
                  <a:lnTo>
                    <a:pt x="1194" y="1194"/>
                  </a:lnTo>
                  <a:lnTo>
                    <a:pt x="0" y="1095"/>
                  </a:lnTo>
                  <a:lnTo>
                    <a:pt x="0" y="1095"/>
                  </a:lnTo>
                  <a:lnTo>
                    <a:pt x="1432" y="1453"/>
                  </a:lnTo>
                  <a:lnTo>
                    <a:pt x="1214" y="1"/>
                  </a:ln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957;p27">
              <a:extLst>
                <a:ext uri="{FF2B5EF4-FFF2-40B4-BE49-F238E27FC236}">
                  <a16:creationId xmlns:a16="http://schemas.microsoft.com/office/drawing/2014/main" id="{333277D4-F91A-4FC7-CE73-AD6EF3D1A4ED}"/>
                </a:ext>
              </a:extLst>
            </p:cNvPr>
            <p:cNvSpPr/>
            <p:nvPr/>
          </p:nvSpPr>
          <p:spPr>
            <a:xfrm>
              <a:off x="3356439" y="2987536"/>
              <a:ext cx="190068" cy="6477"/>
            </a:xfrm>
            <a:custGeom>
              <a:avLst/>
              <a:gdLst/>
              <a:ahLst/>
              <a:cxnLst/>
              <a:rect l="l" t="t" r="r" b="b"/>
              <a:pathLst>
                <a:path w="5869" h="200" extrusionOk="0">
                  <a:moveTo>
                    <a:pt x="2944" y="0"/>
                  </a:moveTo>
                  <a:cubicBezTo>
                    <a:pt x="2447" y="0"/>
                    <a:pt x="1969" y="0"/>
                    <a:pt x="1472" y="40"/>
                  </a:cubicBezTo>
                  <a:cubicBezTo>
                    <a:pt x="975" y="60"/>
                    <a:pt x="497" y="60"/>
                    <a:pt x="0" y="100"/>
                  </a:cubicBezTo>
                  <a:cubicBezTo>
                    <a:pt x="497" y="139"/>
                    <a:pt x="995" y="159"/>
                    <a:pt x="1472" y="179"/>
                  </a:cubicBezTo>
                  <a:cubicBezTo>
                    <a:pt x="1969" y="199"/>
                    <a:pt x="2447" y="199"/>
                    <a:pt x="2944" y="199"/>
                  </a:cubicBezTo>
                  <a:cubicBezTo>
                    <a:pt x="3441" y="199"/>
                    <a:pt x="3919" y="199"/>
                    <a:pt x="4416" y="179"/>
                  </a:cubicBezTo>
                  <a:cubicBezTo>
                    <a:pt x="4914" y="159"/>
                    <a:pt x="5371" y="159"/>
                    <a:pt x="5868" y="100"/>
                  </a:cubicBezTo>
                  <a:cubicBezTo>
                    <a:pt x="5371" y="60"/>
                    <a:pt x="4914" y="60"/>
                    <a:pt x="4416" y="40"/>
                  </a:cubicBezTo>
                  <a:cubicBezTo>
                    <a:pt x="3919" y="0"/>
                    <a:pt x="3441" y="0"/>
                    <a:pt x="2944"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958;p27">
              <a:extLst>
                <a:ext uri="{FF2B5EF4-FFF2-40B4-BE49-F238E27FC236}">
                  <a16:creationId xmlns:a16="http://schemas.microsoft.com/office/drawing/2014/main" id="{66781116-B31F-95B2-91F0-2D43F04BF77B}"/>
                </a:ext>
              </a:extLst>
            </p:cNvPr>
            <p:cNvSpPr/>
            <p:nvPr/>
          </p:nvSpPr>
          <p:spPr>
            <a:xfrm>
              <a:off x="3356439" y="3010076"/>
              <a:ext cx="148194" cy="6477"/>
            </a:xfrm>
            <a:custGeom>
              <a:avLst/>
              <a:gdLst/>
              <a:ahLst/>
              <a:cxnLst/>
              <a:rect l="l" t="t" r="r" b="b"/>
              <a:pathLst>
                <a:path w="4576" h="200" extrusionOk="0">
                  <a:moveTo>
                    <a:pt x="2288" y="0"/>
                  </a:moveTo>
                  <a:cubicBezTo>
                    <a:pt x="1890" y="0"/>
                    <a:pt x="1532" y="0"/>
                    <a:pt x="1154" y="40"/>
                  </a:cubicBezTo>
                  <a:cubicBezTo>
                    <a:pt x="756" y="60"/>
                    <a:pt x="378" y="60"/>
                    <a:pt x="0" y="100"/>
                  </a:cubicBezTo>
                  <a:cubicBezTo>
                    <a:pt x="378" y="160"/>
                    <a:pt x="776" y="160"/>
                    <a:pt x="1154" y="179"/>
                  </a:cubicBezTo>
                  <a:cubicBezTo>
                    <a:pt x="1552" y="199"/>
                    <a:pt x="1910" y="199"/>
                    <a:pt x="2288" y="199"/>
                  </a:cubicBezTo>
                  <a:cubicBezTo>
                    <a:pt x="2686" y="199"/>
                    <a:pt x="3064" y="199"/>
                    <a:pt x="3441" y="179"/>
                  </a:cubicBezTo>
                  <a:cubicBezTo>
                    <a:pt x="3839" y="160"/>
                    <a:pt x="4197" y="160"/>
                    <a:pt x="4575" y="100"/>
                  </a:cubicBezTo>
                  <a:cubicBezTo>
                    <a:pt x="4178" y="60"/>
                    <a:pt x="3800" y="60"/>
                    <a:pt x="3441" y="40"/>
                  </a:cubicBezTo>
                  <a:cubicBezTo>
                    <a:pt x="3044" y="0"/>
                    <a:pt x="2666" y="0"/>
                    <a:pt x="2288"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959;p27">
              <a:extLst>
                <a:ext uri="{FF2B5EF4-FFF2-40B4-BE49-F238E27FC236}">
                  <a16:creationId xmlns:a16="http://schemas.microsoft.com/office/drawing/2014/main" id="{ABEBD3C8-EC35-D864-6F9A-BB9B5BF8621F}"/>
                </a:ext>
              </a:extLst>
            </p:cNvPr>
            <p:cNvSpPr/>
            <p:nvPr/>
          </p:nvSpPr>
          <p:spPr>
            <a:xfrm>
              <a:off x="3356439" y="3032616"/>
              <a:ext cx="167528" cy="7125"/>
            </a:xfrm>
            <a:custGeom>
              <a:avLst/>
              <a:gdLst/>
              <a:ahLst/>
              <a:cxnLst/>
              <a:rect l="l" t="t" r="r" b="b"/>
              <a:pathLst>
                <a:path w="5173" h="220" extrusionOk="0">
                  <a:moveTo>
                    <a:pt x="2586" y="1"/>
                  </a:moveTo>
                  <a:cubicBezTo>
                    <a:pt x="2168" y="1"/>
                    <a:pt x="1731" y="1"/>
                    <a:pt x="1293" y="40"/>
                  </a:cubicBezTo>
                  <a:cubicBezTo>
                    <a:pt x="875" y="60"/>
                    <a:pt x="438" y="60"/>
                    <a:pt x="0" y="100"/>
                  </a:cubicBezTo>
                  <a:cubicBezTo>
                    <a:pt x="458" y="160"/>
                    <a:pt x="875" y="180"/>
                    <a:pt x="1293" y="180"/>
                  </a:cubicBezTo>
                  <a:cubicBezTo>
                    <a:pt x="1731" y="219"/>
                    <a:pt x="2168" y="219"/>
                    <a:pt x="2586" y="219"/>
                  </a:cubicBezTo>
                  <a:cubicBezTo>
                    <a:pt x="3024" y="219"/>
                    <a:pt x="3461" y="219"/>
                    <a:pt x="3879" y="180"/>
                  </a:cubicBezTo>
                  <a:cubicBezTo>
                    <a:pt x="4317" y="160"/>
                    <a:pt x="4754" y="160"/>
                    <a:pt x="5172" y="100"/>
                  </a:cubicBezTo>
                  <a:cubicBezTo>
                    <a:pt x="4754" y="60"/>
                    <a:pt x="4317" y="60"/>
                    <a:pt x="3879" y="40"/>
                  </a:cubicBezTo>
                  <a:cubicBezTo>
                    <a:pt x="3461" y="1"/>
                    <a:pt x="3024" y="1"/>
                    <a:pt x="2586"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2098;p27">
              <a:extLst>
                <a:ext uri="{FF2B5EF4-FFF2-40B4-BE49-F238E27FC236}">
                  <a16:creationId xmlns:a16="http://schemas.microsoft.com/office/drawing/2014/main" id="{D1BB22A8-FE86-3517-7CCB-204B472598E0}"/>
                </a:ext>
              </a:extLst>
            </p:cNvPr>
            <p:cNvSpPr/>
            <p:nvPr/>
          </p:nvSpPr>
          <p:spPr>
            <a:xfrm>
              <a:off x="3114848" y="2861916"/>
              <a:ext cx="179121" cy="170734"/>
            </a:xfrm>
            <a:custGeom>
              <a:avLst/>
              <a:gdLst/>
              <a:ahLst/>
              <a:cxnLst/>
              <a:rect l="l" t="t" r="r" b="b"/>
              <a:pathLst>
                <a:path w="5531" h="5272" extrusionOk="0">
                  <a:moveTo>
                    <a:pt x="537" y="0"/>
                  </a:moveTo>
                  <a:cubicBezTo>
                    <a:pt x="537" y="0"/>
                    <a:pt x="358" y="3064"/>
                    <a:pt x="299" y="4058"/>
                  </a:cubicBezTo>
                  <a:cubicBezTo>
                    <a:pt x="279" y="4476"/>
                    <a:pt x="0" y="5013"/>
                    <a:pt x="0" y="5013"/>
                  </a:cubicBezTo>
                  <a:lnTo>
                    <a:pt x="5013" y="5272"/>
                  </a:lnTo>
                  <a:cubicBezTo>
                    <a:pt x="5013" y="5272"/>
                    <a:pt x="5272" y="4774"/>
                    <a:pt x="5312" y="4277"/>
                  </a:cubicBezTo>
                  <a:cubicBezTo>
                    <a:pt x="5351" y="3282"/>
                    <a:pt x="5530" y="279"/>
                    <a:pt x="5530" y="279"/>
                  </a:cubicBezTo>
                  <a:lnTo>
                    <a:pt x="537" y="0"/>
                  </a:lnTo>
                  <a:close/>
                </a:path>
              </a:pathLst>
            </a:custGeom>
            <a:solidFill>
              <a:srgbClr val="92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2099;p27">
              <a:extLst>
                <a:ext uri="{FF2B5EF4-FFF2-40B4-BE49-F238E27FC236}">
                  <a16:creationId xmlns:a16="http://schemas.microsoft.com/office/drawing/2014/main" id="{2DD2143D-BB13-1E6F-57D7-27042C609DCA}"/>
                </a:ext>
              </a:extLst>
            </p:cNvPr>
            <p:cNvSpPr/>
            <p:nvPr/>
          </p:nvSpPr>
          <p:spPr>
            <a:xfrm>
              <a:off x="3150277" y="2900551"/>
              <a:ext cx="114708" cy="9068"/>
            </a:xfrm>
            <a:custGeom>
              <a:avLst/>
              <a:gdLst/>
              <a:ahLst/>
              <a:cxnLst/>
              <a:rect l="l" t="t" r="r" b="b"/>
              <a:pathLst>
                <a:path w="3542" h="280" extrusionOk="0">
                  <a:moveTo>
                    <a:pt x="0" y="1"/>
                  </a:moveTo>
                  <a:cubicBezTo>
                    <a:pt x="597" y="100"/>
                    <a:pt x="1194" y="160"/>
                    <a:pt x="1771" y="200"/>
                  </a:cubicBezTo>
                  <a:cubicBezTo>
                    <a:pt x="2348" y="259"/>
                    <a:pt x="2945" y="279"/>
                    <a:pt x="3541" y="279"/>
                  </a:cubicBezTo>
                  <a:cubicBezTo>
                    <a:pt x="2945" y="180"/>
                    <a:pt x="2368" y="140"/>
                    <a:pt x="1771" y="80"/>
                  </a:cubicBezTo>
                  <a:cubicBezTo>
                    <a:pt x="1194" y="40"/>
                    <a:pt x="597"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2100;p27">
              <a:extLst>
                <a:ext uri="{FF2B5EF4-FFF2-40B4-BE49-F238E27FC236}">
                  <a16:creationId xmlns:a16="http://schemas.microsoft.com/office/drawing/2014/main" id="{508C33A1-BBFA-6C41-E896-191351186D28}"/>
                </a:ext>
              </a:extLst>
            </p:cNvPr>
            <p:cNvSpPr/>
            <p:nvPr/>
          </p:nvSpPr>
          <p:spPr>
            <a:xfrm>
              <a:off x="3148981" y="2922475"/>
              <a:ext cx="103114" cy="7092"/>
            </a:xfrm>
            <a:custGeom>
              <a:avLst/>
              <a:gdLst/>
              <a:ahLst/>
              <a:cxnLst/>
              <a:rect l="l" t="t" r="r" b="b"/>
              <a:pathLst>
                <a:path w="3184" h="219" extrusionOk="0">
                  <a:moveTo>
                    <a:pt x="1" y="0"/>
                  </a:moveTo>
                  <a:cubicBezTo>
                    <a:pt x="538" y="80"/>
                    <a:pt x="1075" y="119"/>
                    <a:pt x="1592" y="179"/>
                  </a:cubicBezTo>
                  <a:cubicBezTo>
                    <a:pt x="2109" y="199"/>
                    <a:pt x="2666" y="219"/>
                    <a:pt x="3183" y="219"/>
                  </a:cubicBezTo>
                  <a:cubicBezTo>
                    <a:pt x="2666" y="159"/>
                    <a:pt x="2109" y="99"/>
                    <a:pt x="1592" y="60"/>
                  </a:cubicBezTo>
                  <a:cubicBezTo>
                    <a:pt x="1075" y="20"/>
                    <a:pt x="518"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2101;p27">
              <a:extLst>
                <a:ext uri="{FF2B5EF4-FFF2-40B4-BE49-F238E27FC236}">
                  <a16:creationId xmlns:a16="http://schemas.microsoft.com/office/drawing/2014/main" id="{50DB9540-079E-E94D-E31F-42F8C42D4860}"/>
                </a:ext>
              </a:extLst>
            </p:cNvPr>
            <p:cNvSpPr/>
            <p:nvPr/>
          </p:nvSpPr>
          <p:spPr>
            <a:xfrm>
              <a:off x="3147038" y="2943720"/>
              <a:ext cx="90225" cy="7351"/>
            </a:xfrm>
            <a:custGeom>
              <a:avLst/>
              <a:gdLst/>
              <a:ahLst/>
              <a:cxnLst/>
              <a:rect l="l" t="t" r="r" b="b"/>
              <a:pathLst>
                <a:path w="2786" h="227" extrusionOk="0">
                  <a:moveTo>
                    <a:pt x="1" y="0"/>
                  </a:moveTo>
                  <a:cubicBezTo>
                    <a:pt x="478" y="60"/>
                    <a:pt x="936" y="120"/>
                    <a:pt x="1393" y="160"/>
                  </a:cubicBezTo>
                  <a:cubicBezTo>
                    <a:pt x="1751" y="204"/>
                    <a:pt x="2087" y="227"/>
                    <a:pt x="2434" y="227"/>
                  </a:cubicBezTo>
                  <a:cubicBezTo>
                    <a:pt x="2550" y="227"/>
                    <a:pt x="2667" y="224"/>
                    <a:pt x="2786" y="219"/>
                  </a:cubicBezTo>
                  <a:cubicBezTo>
                    <a:pt x="2328" y="120"/>
                    <a:pt x="1871" y="100"/>
                    <a:pt x="1393" y="40"/>
                  </a:cubicBezTo>
                  <a:cubicBezTo>
                    <a:pt x="936" y="0"/>
                    <a:pt x="478"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2102;p27">
              <a:extLst>
                <a:ext uri="{FF2B5EF4-FFF2-40B4-BE49-F238E27FC236}">
                  <a16:creationId xmlns:a16="http://schemas.microsoft.com/office/drawing/2014/main" id="{A1172C9C-7F53-707A-3E00-9121805143D1}"/>
                </a:ext>
              </a:extLst>
            </p:cNvPr>
            <p:cNvSpPr/>
            <p:nvPr/>
          </p:nvSpPr>
          <p:spPr>
            <a:xfrm>
              <a:off x="3145775" y="2964964"/>
              <a:ext cx="114060" cy="9068"/>
            </a:xfrm>
            <a:custGeom>
              <a:avLst/>
              <a:gdLst/>
              <a:ahLst/>
              <a:cxnLst/>
              <a:rect l="l" t="t" r="r" b="b"/>
              <a:pathLst>
                <a:path w="3522" h="280" extrusionOk="0">
                  <a:moveTo>
                    <a:pt x="0" y="1"/>
                  </a:moveTo>
                  <a:cubicBezTo>
                    <a:pt x="597" y="81"/>
                    <a:pt x="1174" y="160"/>
                    <a:pt x="1751" y="200"/>
                  </a:cubicBezTo>
                  <a:cubicBezTo>
                    <a:pt x="2328" y="260"/>
                    <a:pt x="2924" y="279"/>
                    <a:pt x="3521" y="279"/>
                  </a:cubicBezTo>
                  <a:cubicBezTo>
                    <a:pt x="2924" y="180"/>
                    <a:pt x="2367" y="140"/>
                    <a:pt x="1751" y="81"/>
                  </a:cubicBezTo>
                  <a:cubicBezTo>
                    <a:pt x="1194" y="41"/>
                    <a:pt x="597"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2106;p27">
              <a:extLst>
                <a:ext uri="{FF2B5EF4-FFF2-40B4-BE49-F238E27FC236}">
                  <a16:creationId xmlns:a16="http://schemas.microsoft.com/office/drawing/2014/main" id="{3DDD2CB6-479C-320A-6C72-248F4289694B}"/>
                </a:ext>
              </a:extLst>
            </p:cNvPr>
            <p:cNvSpPr/>
            <p:nvPr/>
          </p:nvSpPr>
          <p:spPr>
            <a:xfrm>
              <a:off x="3057592" y="2843521"/>
              <a:ext cx="108166" cy="44756"/>
            </a:xfrm>
            <a:custGeom>
              <a:avLst/>
              <a:gdLst/>
              <a:ahLst/>
              <a:cxnLst/>
              <a:rect l="l" t="t" r="r" b="b"/>
              <a:pathLst>
                <a:path w="3340" h="1382" extrusionOk="0">
                  <a:moveTo>
                    <a:pt x="1276" y="1"/>
                  </a:moveTo>
                  <a:cubicBezTo>
                    <a:pt x="1225" y="1"/>
                    <a:pt x="1176" y="9"/>
                    <a:pt x="1132" y="31"/>
                  </a:cubicBezTo>
                  <a:cubicBezTo>
                    <a:pt x="973" y="71"/>
                    <a:pt x="853" y="170"/>
                    <a:pt x="734" y="270"/>
                  </a:cubicBezTo>
                  <a:cubicBezTo>
                    <a:pt x="575" y="369"/>
                    <a:pt x="455" y="508"/>
                    <a:pt x="336" y="628"/>
                  </a:cubicBezTo>
                  <a:cubicBezTo>
                    <a:pt x="217" y="747"/>
                    <a:pt x="157" y="807"/>
                    <a:pt x="38" y="906"/>
                  </a:cubicBezTo>
                  <a:cubicBezTo>
                    <a:pt x="1" y="931"/>
                    <a:pt x="2" y="948"/>
                    <a:pt x="22" y="948"/>
                  </a:cubicBezTo>
                  <a:cubicBezTo>
                    <a:pt x="35" y="948"/>
                    <a:pt x="55" y="941"/>
                    <a:pt x="77" y="926"/>
                  </a:cubicBezTo>
                  <a:cubicBezTo>
                    <a:pt x="336" y="707"/>
                    <a:pt x="515" y="568"/>
                    <a:pt x="813" y="409"/>
                  </a:cubicBezTo>
                  <a:cubicBezTo>
                    <a:pt x="933" y="329"/>
                    <a:pt x="1072" y="230"/>
                    <a:pt x="1211" y="170"/>
                  </a:cubicBezTo>
                  <a:cubicBezTo>
                    <a:pt x="1249" y="160"/>
                    <a:pt x="1289" y="155"/>
                    <a:pt x="1330" y="155"/>
                  </a:cubicBezTo>
                  <a:cubicBezTo>
                    <a:pt x="1442" y="155"/>
                    <a:pt x="1562" y="192"/>
                    <a:pt x="1649" y="250"/>
                  </a:cubicBezTo>
                  <a:cubicBezTo>
                    <a:pt x="1927" y="429"/>
                    <a:pt x="2146" y="668"/>
                    <a:pt x="2425" y="866"/>
                  </a:cubicBezTo>
                  <a:cubicBezTo>
                    <a:pt x="2669" y="1055"/>
                    <a:pt x="2985" y="1278"/>
                    <a:pt x="3288" y="1353"/>
                  </a:cubicBezTo>
                  <a:lnTo>
                    <a:pt x="3288" y="1353"/>
                  </a:lnTo>
                  <a:cubicBezTo>
                    <a:pt x="2942" y="1225"/>
                    <a:pt x="2615" y="918"/>
                    <a:pt x="2345" y="668"/>
                  </a:cubicBezTo>
                  <a:cubicBezTo>
                    <a:pt x="2126" y="449"/>
                    <a:pt x="1868" y="170"/>
                    <a:pt x="1549" y="51"/>
                  </a:cubicBezTo>
                  <a:cubicBezTo>
                    <a:pt x="1461" y="26"/>
                    <a:pt x="1365" y="1"/>
                    <a:pt x="1276" y="1"/>
                  </a:cubicBezTo>
                  <a:close/>
                  <a:moveTo>
                    <a:pt x="3288" y="1353"/>
                  </a:moveTo>
                  <a:cubicBezTo>
                    <a:pt x="3298" y="1356"/>
                    <a:pt x="3309" y="1360"/>
                    <a:pt x="3320" y="1364"/>
                  </a:cubicBezTo>
                  <a:cubicBezTo>
                    <a:pt x="3333" y="1364"/>
                    <a:pt x="3329" y="1381"/>
                    <a:pt x="3330" y="1381"/>
                  </a:cubicBezTo>
                  <a:cubicBezTo>
                    <a:pt x="3331" y="1381"/>
                    <a:pt x="3333" y="1377"/>
                    <a:pt x="3340" y="1364"/>
                  </a:cubicBezTo>
                  <a:cubicBezTo>
                    <a:pt x="3322" y="1361"/>
                    <a:pt x="3305" y="1357"/>
                    <a:pt x="3288" y="1353"/>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843;p27">
              <a:extLst>
                <a:ext uri="{FF2B5EF4-FFF2-40B4-BE49-F238E27FC236}">
                  <a16:creationId xmlns:a16="http://schemas.microsoft.com/office/drawing/2014/main" id="{88973361-574A-099B-D711-F4761D22FF78}"/>
                </a:ext>
              </a:extLst>
            </p:cNvPr>
            <p:cNvSpPr/>
            <p:nvPr/>
          </p:nvSpPr>
          <p:spPr>
            <a:xfrm>
              <a:off x="2564714" y="2663719"/>
              <a:ext cx="162378" cy="163026"/>
            </a:xfrm>
            <a:custGeom>
              <a:avLst/>
              <a:gdLst/>
              <a:ahLst/>
              <a:cxnLst/>
              <a:rect l="l" t="t" r="r" b="b"/>
              <a:pathLst>
                <a:path w="5014" h="5034" extrusionOk="0">
                  <a:moveTo>
                    <a:pt x="0" y="1"/>
                  </a:moveTo>
                  <a:lnTo>
                    <a:pt x="0" y="5033"/>
                  </a:lnTo>
                  <a:lnTo>
                    <a:pt x="5013" y="5033"/>
                  </a:lnTo>
                  <a:lnTo>
                    <a:pt x="5013" y="1"/>
                  </a:lnTo>
                  <a:close/>
                </a:path>
              </a:pathLst>
            </a:custGeom>
            <a:solidFill>
              <a:srgbClr val="92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844;p27">
              <a:extLst>
                <a:ext uri="{FF2B5EF4-FFF2-40B4-BE49-F238E27FC236}">
                  <a16:creationId xmlns:a16="http://schemas.microsoft.com/office/drawing/2014/main" id="{2F16C0E6-09E1-02B9-6EAD-B8CB2A864931}"/>
                </a:ext>
              </a:extLst>
            </p:cNvPr>
            <p:cNvSpPr/>
            <p:nvPr/>
          </p:nvSpPr>
          <p:spPr>
            <a:xfrm>
              <a:off x="2587902" y="2697853"/>
              <a:ext cx="114060" cy="3498"/>
            </a:xfrm>
            <a:custGeom>
              <a:avLst/>
              <a:gdLst/>
              <a:ahLst/>
              <a:cxnLst/>
              <a:rect l="l" t="t" r="r" b="b"/>
              <a:pathLst>
                <a:path w="3522" h="108" extrusionOk="0">
                  <a:moveTo>
                    <a:pt x="1771" y="1"/>
                  </a:moveTo>
                  <a:cubicBezTo>
                    <a:pt x="1174" y="1"/>
                    <a:pt x="597" y="1"/>
                    <a:pt x="0" y="41"/>
                  </a:cubicBezTo>
                  <a:cubicBezTo>
                    <a:pt x="448" y="85"/>
                    <a:pt x="895" y="108"/>
                    <a:pt x="1335" y="108"/>
                  </a:cubicBezTo>
                  <a:cubicBezTo>
                    <a:pt x="1481" y="108"/>
                    <a:pt x="1626" y="105"/>
                    <a:pt x="1771" y="100"/>
                  </a:cubicBezTo>
                  <a:cubicBezTo>
                    <a:pt x="2367" y="100"/>
                    <a:pt x="2924" y="100"/>
                    <a:pt x="3521" y="41"/>
                  </a:cubicBezTo>
                  <a:cubicBezTo>
                    <a:pt x="2944" y="21"/>
                    <a:pt x="2367" y="1"/>
                    <a:pt x="17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845;p27">
              <a:extLst>
                <a:ext uri="{FF2B5EF4-FFF2-40B4-BE49-F238E27FC236}">
                  <a16:creationId xmlns:a16="http://schemas.microsoft.com/office/drawing/2014/main" id="{2F5F67B9-52C5-97A8-2445-8BF67B73EA9A}"/>
                </a:ext>
              </a:extLst>
            </p:cNvPr>
            <p:cNvSpPr/>
            <p:nvPr/>
          </p:nvSpPr>
          <p:spPr>
            <a:xfrm>
              <a:off x="2587902" y="2719130"/>
              <a:ext cx="58002" cy="3238"/>
            </a:xfrm>
            <a:custGeom>
              <a:avLst/>
              <a:gdLst/>
              <a:ahLst/>
              <a:cxnLst/>
              <a:rect l="l" t="t" r="r" b="b"/>
              <a:pathLst>
                <a:path w="1791" h="100" extrusionOk="0">
                  <a:moveTo>
                    <a:pt x="895" y="0"/>
                  </a:moveTo>
                  <a:cubicBezTo>
                    <a:pt x="597" y="0"/>
                    <a:pt x="299" y="0"/>
                    <a:pt x="0" y="60"/>
                  </a:cubicBezTo>
                  <a:cubicBezTo>
                    <a:pt x="299" y="100"/>
                    <a:pt x="597" y="100"/>
                    <a:pt x="895" y="100"/>
                  </a:cubicBezTo>
                  <a:cubicBezTo>
                    <a:pt x="1194" y="100"/>
                    <a:pt x="1492" y="100"/>
                    <a:pt x="1791" y="60"/>
                  </a:cubicBezTo>
                  <a:cubicBezTo>
                    <a:pt x="1492" y="40"/>
                    <a:pt x="1194" y="0"/>
                    <a:pt x="8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846;p27">
              <a:extLst>
                <a:ext uri="{FF2B5EF4-FFF2-40B4-BE49-F238E27FC236}">
                  <a16:creationId xmlns:a16="http://schemas.microsoft.com/office/drawing/2014/main" id="{E263C2E7-B68B-52CF-6E3C-CA93C853A5C3}"/>
                </a:ext>
              </a:extLst>
            </p:cNvPr>
            <p:cNvSpPr/>
            <p:nvPr/>
          </p:nvSpPr>
          <p:spPr>
            <a:xfrm>
              <a:off x="2587902" y="2741022"/>
              <a:ext cx="90225" cy="3271"/>
            </a:xfrm>
            <a:custGeom>
              <a:avLst/>
              <a:gdLst/>
              <a:ahLst/>
              <a:cxnLst/>
              <a:rect l="l" t="t" r="r" b="b"/>
              <a:pathLst>
                <a:path w="2786" h="101" extrusionOk="0">
                  <a:moveTo>
                    <a:pt x="1393" y="1"/>
                  </a:moveTo>
                  <a:cubicBezTo>
                    <a:pt x="915" y="1"/>
                    <a:pt x="478" y="1"/>
                    <a:pt x="0" y="60"/>
                  </a:cubicBezTo>
                  <a:cubicBezTo>
                    <a:pt x="478" y="100"/>
                    <a:pt x="955" y="100"/>
                    <a:pt x="1393" y="100"/>
                  </a:cubicBezTo>
                  <a:cubicBezTo>
                    <a:pt x="1870" y="100"/>
                    <a:pt x="2308" y="100"/>
                    <a:pt x="2785" y="60"/>
                  </a:cubicBezTo>
                  <a:cubicBezTo>
                    <a:pt x="2308" y="40"/>
                    <a:pt x="1870" y="1"/>
                    <a:pt x="13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847;p27">
              <a:extLst>
                <a:ext uri="{FF2B5EF4-FFF2-40B4-BE49-F238E27FC236}">
                  <a16:creationId xmlns:a16="http://schemas.microsoft.com/office/drawing/2014/main" id="{27BB8D71-FBF5-4F4A-CA08-D4A2A40449C1}"/>
                </a:ext>
              </a:extLst>
            </p:cNvPr>
            <p:cNvSpPr/>
            <p:nvPr/>
          </p:nvSpPr>
          <p:spPr>
            <a:xfrm>
              <a:off x="2587902" y="2762299"/>
              <a:ext cx="114060" cy="3498"/>
            </a:xfrm>
            <a:custGeom>
              <a:avLst/>
              <a:gdLst/>
              <a:ahLst/>
              <a:cxnLst/>
              <a:rect l="l" t="t" r="r" b="b"/>
              <a:pathLst>
                <a:path w="3522" h="108" extrusionOk="0">
                  <a:moveTo>
                    <a:pt x="1771" y="0"/>
                  </a:moveTo>
                  <a:cubicBezTo>
                    <a:pt x="1174" y="0"/>
                    <a:pt x="597" y="0"/>
                    <a:pt x="0" y="40"/>
                  </a:cubicBezTo>
                  <a:cubicBezTo>
                    <a:pt x="448" y="85"/>
                    <a:pt x="895" y="107"/>
                    <a:pt x="1335" y="107"/>
                  </a:cubicBezTo>
                  <a:cubicBezTo>
                    <a:pt x="1481" y="107"/>
                    <a:pt x="1626" y="105"/>
                    <a:pt x="1771" y="100"/>
                  </a:cubicBezTo>
                  <a:cubicBezTo>
                    <a:pt x="2367" y="100"/>
                    <a:pt x="2924" y="100"/>
                    <a:pt x="3521" y="40"/>
                  </a:cubicBezTo>
                  <a:cubicBezTo>
                    <a:pt x="2944" y="20"/>
                    <a:pt x="2367" y="0"/>
                    <a:pt x="17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848;p27">
              <a:extLst>
                <a:ext uri="{FF2B5EF4-FFF2-40B4-BE49-F238E27FC236}">
                  <a16:creationId xmlns:a16="http://schemas.microsoft.com/office/drawing/2014/main" id="{F2A933CD-EE70-21E4-291D-E0B7813E0EA2}"/>
                </a:ext>
              </a:extLst>
            </p:cNvPr>
            <p:cNvSpPr/>
            <p:nvPr/>
          </p:nvSpPr>
          <p:spPr>
            <a:xfrm>
              <a:off x="2587902" y="2783543"/>
              <a:ext cx="88929" cy="3271"/>
            </a:xfrm>
            <a:custGeom>
              <a:avLst/>
              <a:gdLst/>
              <a:ahLst/>
              <a:cxnLst/>
              <a:rect l="l" t="t" r="r" b="b"/>
              <a:pathLst>
                <a:path w="2746" h="101" extrusionOk="0">
                  <a:moveTo>
                    <a:pt x="1373" y="1"/>
                  </a:moveTo>
                  <a:cubicBezTo>
                    <a:pt x="915" y="1"/>
                    <a:pt x="458" y="1"/>
                    <a:pt x="0" y="60"/>
                  </a:cubicBezTo>
                  <a:cubicBezTo>
                    <a:pt x="478" y="100"/>
                    <a:pt x="915" y="100"/>
                    <a:pt x="1373" y="100"/>
                  </a:cubicBezTo>
                  <a:cubicBezTo>
                    <a:pt x="1810" y="100"/>
                    <a:pt x="2288" y="100"/>
                    <a:pt x="2745" y="60"/>
                  </a:cubicBezTo>
                  <a:cubicBezTo>
                    <a:pt x="2288" y="40"/>
                    <a:pt x="1810" y="1"/>
                    <a:pt x="13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849;p27">
              <a:extLst>
                <a:ext uri="{FF2B5EF4-FFF2-40B4-BE49-F238E27FC236}">
                  <a16:creationId xmlns:a16="http://schemas.microsoft.com/office/drawing/2014/main" id="{8165B31D-7ABE-880E-1926-29DDA7EB212C}"/>
                </a:ext>
              </a:extLst>
            </p:cNvPr>
            <p:cNvSpPr/>
            <p:nvPr/>
          </p:nvSpPr>
          <p:spPr>
            <a:xfrm>
              <a:off x="2677446" y="2344178"/>
              <a:ext cx="184918" cy="184918"/>
            </a:xfrm>
            <a:custGeom>
              <a:avLst/>
              <a:gdLst/>
              <a:ahLst/>
              <a:cxnLst/>
              <a:rect l="l" t="t" r="r" b="b"/>
              <a:pathLst>
                <a:path w="5710" h="5710" extrusionOk="0">
                  <a:moveTo>
                    <a:pt x="756" y="1"/>
                  </a:moveTo>
                  <a:lnTo>
                    <a:pt x="0" y="4974"/>
                  </a:lnTo>
                  <a:lnTo>
                    <a:pt x="4974" y="5710"/>
                  </a:lnTo>
                  <a:lnTo>
                    <a:pt x="5710" y="737"/>
                  </a:lnTo>
                  <a:lnTo>
                    <a:pt x="756" y="1"/>
                  </a:lnTo>
                  <a:close/>
                </a:path>
              </a:pathLst>
            </a:custGeom>
            <a:solidFill>
              <a:srgbClr val="9E6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850;p27">
              <a:extLst>
                <a:ext uri="{FF2B5EF4-FFF2-40B4-BE49-F238E27FC236}">
                  <a16:creationId xmlns:a16="http://schemas.microsoft.com/office/drawing/2014/main" id="{9204A147-082E-A9CF-8E8C-3CEC39DCE90D}"/>
                </a:ext>
              </a:extLst>
            </p:cNvPr>
            <p:cNvSpPr/>
            <p:nvPr/>
          </p:nvSpPr>
          <p:spPr>
            <a:xfrm>
              <a:off x="2719967" y="2382846"/>
              <a:ext cx="113412" cy="16775"/>
            </a:xfrm>
            <a:custGeom>
              <a:avLst/>
              <a:gdLst/>
              <a:ahLst/>
              <a:cxnLst/>
              <a:rect l="l" t="t" r="r" b="b"/>
              <a:pathLst>
                <a:path w="3502" h="518" extrusionOk="0">
                  <a:moveTo>
                    <a:pt x="0" y="0"/>
                  </a:moveTo>
                  <a:cubicBezTo>
                    <a:pt x="577" y="120"/>
                    <a:pt x="1174" y="219"/>
                    <a:pt x="1751" y="319"/>
                  </a:cubicBezTo>
                  <a:cubicBezTo>
                    <a:pt x="2348" y="398"/>
                    <a:pt x="2905" y="478"/>
                    <a:pt x="3501" y="518"/>
                  </a:cubicBezTo>
                  <a:cubicBezTo>
                    <a:pt x="2944" y="398"/>
                    <a:pt x="2348" y="299"/>
                    <a:pt x="1771" y="199"/>
                  </a:cubicBezTo>
                  <a:cubicBezTo>
                    <a:pt x="1174" y="120"/>
                    <a:pt x="597" y="4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851;p27">
              <a:extLst>
                <a:ext uri="{FF2B5EF4-FFF2-40B4-BE49-F238E27FC236}">
                  <a16:creationId xmlns:a16="http://schemas.microsoft.com/office/drawing/2014/main" id="{CE6ABC2B-F18D-D252-B3C1-400276908284}"/>
                </a:ext>
              </a:extLst>
            </p:cNvPr>
            <p:cNvSpPr/>
            <p:nvPr/>
          </p:nvSpPr>
          <p:spPr>
            <a:xfrm>
              <a:off x="2716728" y="2403442"/>
              <a:ext cx="57386" cy="9068"/>
            </a:xfrm>
            <a:custGeom>
              <a:avLst/>
              <a:gdLst/>
              <a:ahLst/>
              <a:cxnLst/>
              <a:rect l="l" t="t" r="r" b="b"/>
              <a:pathLst>
                <a:path w="1772" h="280" extrusionOk="0">
                  <a:moveTo>
                    <a:pt x="1" y="1"/>
                  </a:moveTo>
                  <a:cubicBezTo>
                    <a:pt x="299" y="100"/>
                    <a:pt x="578" y="160"/>
                    <a:pt x="876" y="200"/>
                  </a:cubicBezTo>
                  <a:cubicBezTo>
                    <a:pt x="1174" y="260"/>
                    <a:pt x="1473" y="279"/>
                    <a:pt x="1771" y="279"/>
                  </a:cubicBezTo>
                  <a:cubicBezTo>
                    <a:pt x="1473" y="180"/>
                    <a:pt x="1194" y="140"/>
                    <a:pt x="896" y="80"/>
                  </a:cubicBezTo>
                  <a:cubicBezTo>
                    <a:pt x="598" y="41"/>
                    <a:pt x="299"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852;p27">
              <a:extLst>
                <a:ext uri="{FF2B5EF4-FFF2-40B4-BE49-F238E27FC236}">
                  <a16:creationId xmlns:a16="http://schemas.microsoft.com/office/drawing/2014/main" id="{82960211-2F76-255D-BDF0-32E843389456}"/>
                </a:ext>
              </a:extLst>
            </p:cNvPr>
            <p:cNvSpPr/>
            <p:nvPr/>
          </p:nvSpPr>
          <p:spPr>
            <a:xfrm>
              <a:off x="2713522" y="2425367"/>
              <a:ext cx="89577" cy="13569"/>
            </a:xfrm>
            <a:custGeom>
              <a:avLst/>
              <a:gdLst/>
              <a:ahLst/>
              <a:cxnLst/>
              <a:rect l="l" t="t" r="r" b="b"/>
              <a:pathLst>
                <a:path w="2766" h="419" extrusionOk="0">
                  <a:moveTo>
                    <a:pt x="0" y="0"/>
                  </a:moveTo>
                  <a:cubicBezTo>
                    <a:pt x="458" y="100"/>
                    <a:pt x="915" y="179"/>
                    <a:pt x="1373" y="279"/>
                  </a:cubicBezTo>
                  <a:cubicBezTo>
                    <a:pt x="1850" y="358"/>
                    <a:pt x="2288" y="398"/>
                    <a:pt x="2765" y="418"/>
                  </a:cubicBezTo>
                  <a:cubicBezTo>
                    <a:pt x="2308" y="299"/>
                    <a:pt x="1850" y="219"/>
                    <a:pt x="1393" y="159"/>
                  </a:cubicBezTo>
                  <a:cubicBezTo>
                    <a:pt x="915" y="80"/>
                    <a:pt x="478" y="2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853;p27">
              <a:extLst>
                <a:ext uri="{FF2B5EF4-FFF2-40B4-BE49-F238E27FC236}">
                  <a16:creationId xmlns:a16="http://schemas.microsoft.com/office/drawing/2014/main" id="{52329FED-E6A3-525F-4FFA-995C69764B50}"/>
                </a:ext>
              </a:extLst>
            </p:cNvPr>
            <p:cNvSpPr/>
            <p:nvPr/>
          </p:nvSpPr>
          <p:spPr>
            <a:xfrm>
              <a:off x="2710284" y="2446611"/>
              <a:ext cx="113412" cy="16775"/>
            </a:xfrm>
            <a:custGeom>
              <a:avLst/>
              <a:gdLst/>
              <a:ahLst/>
              <a:cxnLst/>
              <a:rect l="l" t="t" r="r" b="b"/>
              <a:pathLst>
                <a:path w="3502" h="518" extrusionOk="0">
                  <a:moveTo>
                    <a:pt x="1" y="1"/>
                  </a:moveTo>
                  <a:cubicBezTo>
                    <a:pt x="598" y="120"/>
                    <a:pt x="1175" y="220"/>
                    <a:pt x="1751" y="319"/>
                  </a:cubicBezTo>
                  <a:cubicBezTo>
                    <a:pt x="2348" y="399"/>
                    <a:pt x="2905" y="458"/>
                    <a:pt x="3502" y="518"/>
                  </a:cubicBezTo>
                  <a:cubicBezTo>
                    <a:pt x="2945" y="399"/>
                    <a:pt x="2348" y="299"/>
                    <a:pt x="1771" y="200"/>
                  </a:cubicBezTo>
                  <a:cubicBezTo>
                    <a:pt x="1175" y="120"/>
                    <a:pt x="598" y="4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854;p27">
              <a:extLst>
                <a:ext uri="{FF2B5EF4-FFF2-40B4-BE49-F238E27FC236}">
                  <a16:creationId xmlns:a16="http://schemas.microsoft.com/office/drawing/2014/main" id="{E94E2EFC-031D-BD35-9313-2A2F6C1329DA}"/>
                </a:ext>
              </a:extLst>
            </p:cNvPr>
            <p:cNvSpPr/>
            <p:nvPr/>
          </p:nvSpPr>
          <p:spPr>
            <a:xfrm>
              <a:off x="2707078" y="2467241"/>
              <a:ext cx="87634" cy="14185"/>
            </a:xfrm>
            <a:custGeom>
              <a:avLst/>
              <a:gdLst/>
              <a:ahLst/>
              <a:cxnLst/>
              <a:rect l="l" t="t" r="r" b="b"/>
              <a:pathLst>
                <a:path w="2706" h="438" extrusionOk="0">
                  <a:moveTo>
                    <a:pt x="0" y="0"/>
                  </a:moveTo>
                  <a:lnTo>
                    <a:pt x="0" y="0"/>
                  </a:lnTo>
                  <a:cubicBezTo>
                    <a:pt x="458" y="120"/>
                    <a:pt x="896" y="199"/>
                    <a:pt x="1353" y="279"/>
                  </a:cubicBezTo>
                  <a:cubicBezTo>
                    <a:pt x="1811" y="358"/>
                    <a:pt x="2268" y="398"/>
                    <a:pt x="2706" y="438"/>
                  </a:cubicBezTo>
                  <a:cubicBezTo>
                    <a:pt x="2268" y="299"/>
                    <a:pt x="1811" y="239"/>
                    <a:pt x="1373" y="159"/>
                  </a:cubicBezTo>
                  <a:cubicBezTo>
                    <a:pt x="896" y="80"/>
                    <a:pt x="458" y="4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867;p27">
              <a:extLst>
                <a:ext uri="{FF2B5EF4-FFF2-40B4-BE49-F238E27FC236}">
                  <a16:creationId xmlns:a16="http://schemas.microsoft.com/office/drawing/2014/main" id="{A6BE7648-5484-7B66-10DE-DB2C22FB2D52}"/>
                </a:ext>
              </a:extLst>
            </p:cNvPr>
            <p:cNvSpPr/>
            <p:nvPr/>
          </p:nvSpPr>
          <p:spPr>
            <a:xfrm>
              <a:off x="2843644" y="2963926"/>
              <a:ext cx="163026" cy="163026"/>
            </a:xfrm>
            <a:custGeom>
              <a:avLst/>
              <a:gdLst/>
              <a:ahLst/>
              <a:cxnLst/>
              <a:rect l="l" t="t" r="r" b="b"/>
              <a:pathLst>
                <a:path w="5034" h="5034" extrusionOk="0">
                  <a:moveTo>
                    <a:pt x="1" y="1"/>
                  </a:moveTo>
                  <a:lnTo>
                    <a:pt x="1" y="5033"/>
                  </a:lnTo>
                  <a:lnTo>
                    <a:pt x="5033" y="5033"/>
                  </a:lnTo>
                  <a:lnTo>
                    <a:pt x="5033" y="1"/>
                  </a:lnTo>
                  <a:close/>
                </a:path>
              </a:pathLst>
            </a:custGeom>
            <a:solidFill>
              <a:srgbClr val="9E6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868;p27">
              <a:extLst>
                <a:ext uri="{FF2B5EF4-FFF2-40B4-BE49-F238E27FC236}">
                  <a16:creationId xmlns:a16="http://schemas.microsoft.com/office/drawing/2014/main" id="{E2C8FBEB-4958-AE88-CEA2-E650B4CB4908}"/>
                </a:ext>
              </a:extLst>
            </p:cNvPr>
            <p:cNvSpPr/>
            <p:nvPr/>
          </p:nvSpPr>
          <p:spPr>
            <a:xfrm>
              <a:off x="2868127" y="2998060"/>
              <a:ext cx="114060" cy="3271"/>
            </a:xfrm>
            <a:custGeom>
              <a:avLst/>
              <a:gdLst/>
              <a:ahLst/>
              <a:cxnLst/>
              <a:rect l="l" t="t" r="r" b="b"/>
              <a:pathLst>
                <a:path w="3522" h="101" extrusionOk="0">
                  <a:moveTo>
                    <a:pt x="1771" y="1"/>
                  </a:moveTo>
                  <a:cubicBezTo>
                    <a:pt x="1174" y="1"/>
                    <a:pt x="597" y="1"/>
                    <a:pt x="1" y="41"/>
                  </a:cubicBezTo>
                  <a:cubicBezTo>
                    <a:pt x="597" y="100"/>
                    <a:pt x="1174" y="100"/>
                    <a:pt x="1771" y="100"/>
                  </a:cubicBezTo>
                  <a:cubicBezTo>
                    <a:pt x="2368" y="100"/>
                    <a:pt x="2925" y="100"/>
                    <a:pt x="3522" y="41"/>
                  </a:cubicBezTo>
                  <a:cubicBezTo>
                    <a:pt x="2945" y="21"/>
                    <a:pt x="2368" y="1"/>
                    <a:pt x="17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869;p27">
              <a:extLst>
                <a:ext uri="{FF2B5EF4-FFF2-40B4-BE49-F238E27FC236}">
                  <a16:creationId xmlns:a16="http://schemas.microsoft.com/office/drawing/2014/main" id="{D543DCC8-266D-8529-08B9-D2D3B7B5087D}"/>
                </a:ext>
              </a:extLst>
            </p:cNvPr>
            <p:cNvSpPr/>
            <p:nvPr/>
          </p:nvSpPr>
          <p:spPr>
            <a:xfrm>
              <a:off x="2868127" y="3019984"/>
              <a:ext cx="58002" cy="3238"/>
            </a:xfrm>
            <a:custGeom>
              <a:avLst/>
              <a:gdLst/>
              <a:ahLst/>
              <a:cxnLst/>
              <a:rect l="l" t="t" r="r" b="b"/>
              <a:pathLst>
                <a:path w="1791" h="100" extrusionOk="0">
                  <a:moveTo>
                    <a:pt x="896" y="0"/>
                  </a:moveTo>
                  <a:cubicBezTo>
                    <a:pt x="597" y="0"/>
                    <a:pt x="299" y="0"/>
                    <a:pt x="1" y="40"/>
                  </a:cubicBezTo>
                  <a:cubicBezTo>
                    <a:pt x="299" y="100"/>
                    <a:pt x="597" y="100"/>
                    <a:pt x="896" y="100"/>
                  </a:cubicBezTo>
                  <a:cubicBezTo>
                    <a:pt x="1194" y="100"/>
                    <a:pt x="1493" y="100"/>
                    <a:pt x="1791" y="40"/>
                  </a:cubicBezTo>
                  <a:cubicBezTo>
                    <a:pt x="1493" y="20"/>
                    <a:pt x="1194" y="0"/>
                    <a:pt x="8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870;p27">
              <a:extLst>
                <a:ext uri="{FF2B5EF4-FFF2-40B4-BE49-F238E27FC236}">
                  <a16:creationId xmlns:a16="http://schemas.microsoft.com/office/drawing/2014/main" id="{4070A734-FB30-F372-48B4-43274B31F8B8}"/>
                </a:ext>
              </a:extLst>
            </p:cNvPr>
            <p:cNvSpPr/>
            <p:nvPr/>
          </p:nvSpPr>
          <p:spPr>
            <a:xfrm>
              <a:off x="2868127" y="3040581"/>
              <a:ext cx="90225" cy="3530"/>
            </a:xfrm>
            <a:custGeom>
              <a:avLst/>
              <a:gdLst/>
              <a:ahLst/>
              <a:cxnLst/>
              <a:rect l="l" t="t" r="r" b="b"/>
              <a:pathLst>
                <a:path w="2786" h="109" extrusionOk="0">
                  <a:moveTo>
                    <a:pt x="1393" y="1"/>
                  </a:moveTo>
                  <a:cubicBezTo>
                    <a:pt x="916" y="1"/>
                    <a:pt x="478" y="1"/>
                    <a:pt x="1" y="61"/>
                  </a:cubicBezTo>
                  <a:cubicBezTo>
                    <a:pt x="350" y="90"/>
                    <a:pt x="678" y="108"/>
                    <a:pt x="1016" y="108"/>
                  </a:cubicBezTo>
                  <a:cubicBezTo>
                    <a:pt x="1140" y="108"/>
                    <a:pt x="1265" y="106"/>
                    <a:pt x="1393" y="100"/>
                  </a:cubicBezTo>
                  <a:cubicBezTo>
                    <a:pt x="1870" y="100"/>
                    <a:pt x="2308" y="100"/>
                    <a:pt x="2786" y="61"/>
                  </a:cubicBezTo>
                  <a:cubicBezTo>
                    <a:pt x="2308" y="21"/>
                    <a:pt x="1870" y="1"/>
                    <a:pt x="13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871;p27">
              <a:extLst>
                <a:ext uri="{FF2B5EF4-FFF2-40B4-BE49-F238E27FC236}">
                  <a16:creationId xmlns:a16="http://schemas.microsoft.com/office/drawing/2014/main" id="{CD831908-515A-9108-E27C-9067C2C6EB5E}"/>
                </a:ext>
              </a:extLst>
            </p:cNvPr>
            <p:cNvSpPr/>
            <p:nvPr/>
          </p:nvSpPr>
          <p:spPr>
            <a:xfrm>
              <a:off x="2868127" y="3062506"/>
              <a:ext cx="114060" cy="3238"/>
            </a:xfrm>
            <a:custGeom>
              <a:avLst/>
              <a:gdLst/>
              <a:ahLst/>
              <a:cxnLst/>
              <a:rect l="l" t="t" r="r" b="b"/>
              <a:pathLst>
                <a:path w="3522" h="100" extrusionOk="0">
                  <a:moveTo>
                    <a:pt x="1771" y="0"/>
                  </a:moveTo>
                  <a:cubicBezTo>
                    <a:pt x="1174" y="0"/>
                    <a:pt x="597" y="0"/>
                    <a:pt x="1" y="40"/>
                  </a:cubicBezTo>
                  <a:cubicBezTo>
                    <a:pt x="597" y="100"/>
                    <a:pt x="1174" y="100"/>
                    <a:pt x="1771" y="100"/>
                  </a:cubicBezTo>
                  <a:cubicBezTo>
                    <a:pt x="2368" y="100"/>
                    <a:pt x="2925" y="100"/>
                    <a:pt x="3522" y="40"/>
                  </a:cubicBezTo>
                  <a:cubicBezTo>
                    <a:pt x="2945" y="20"/>
                    <a:pt x="2368" y="0"/>
                    <a:pt x="17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872;p27">
              <a:extLst>
                <a:ext uri="{FF2B5EF4-FFF2-40B4-BE49-F238E27FC236}">
                  <a16:creationId xmlns:a16="http://schemas.microsoft.com/office/drawing/2014/main" id="{9E6E1A19-7D39-CA63-B373-E2D589933F6E}"/>
                </a:ext>
              </a:extLst>
            </p:cNvPr>
            <p:cNvSpPr/>
            <p:nvPr/>
          </p:nvSpPr>
          <p:spPr>
            <a:xfrm>
              <a:off x="2868127" y="3083102"/>
              <a:ext cx="88929" cy="3789"/>
            </a:xfrm>
            <a:custGeom>
              <a:avLst/>
              <a:gdLst/>
              <a:ahLst/>
              <a:cxnLst/>
              <a:rect l="l" t="t" r="r" b="b"/>
              <a:pathLst>
                <a:path w="2746" h="117" extrusionOk="0">
                  <a:moveTo>
                    <a:pt x="1373" y="1"/>
                  </a:moveTo>
                  <a:cubicBezTo>
                    <a:pt x="916" y="1"/>
                    <a:pt x="458" y="1"/>
                    <a:pt x="1" y="60"/>
                  </a:cubicBezTo>
                  <a:cubicBezTo>
                    <a:pt x="324" y="89"/>
                    <a:pt x="638" y="117"/>
                    <a:pt x="962" y="117"/>
                  </a:cubicBezTo>
                  <a:cubicBezTo>
                    <a:pt x="1097" y="117"/>
                    <a:pt x="1233" y="112"/>
                    <a:pt x="1373" y="100"/>
                  </a:cubicBezTo>
                  <a:cubicBezTo>
                    <a:pt x="1811" y="100"/>
                    <a:pt x="2288" y="100"/>
                    <a:pt x="2746" y="60"/>
                  </a:cubicBezTo>
                  <a:cubicBezTo>
                    <a:pt x="2288" y="41"/>
                    <a:pt x="1811" y="1"/>
                    <a:pt x="13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888;p27">
              <a:extLst>
                <a:ext uri="{FF2B5EF4-FFF2-40B4-BE49-F238E27FC236}">
                  <a16:creationId xmlns:a16="http://schemas.microsoft.com/office/drawing/2014/main" id="{79B98CA5-6991-094F-F0E0-487CD1D09A48}"/>
                </a:ext>
              </a:extLst>
            </p:cNvPr>
            <p:cNvSpPr/>
            <p:nvPr/>
          </p:nvSpPr>
          <p:spPr>
            <a:xfrm>
              <a:off x="2564066" y="2245631"/>
              <a:ext cx="170734" cy="163026"/>
            </a:xfrm>
            <a:custGeom>
              <a:avLst/>
              <a:gdLst/>
              <a:ahLst/>
              <a:cxnLst/>
              <a:rect l="l" t="t" r="r" b="b"/>
              <a:pathLst>
                <a:path w="5272" h="5034" extrusionOk="0">
                  <a:moveTo>
                    <a:pt x="0" y="0"/>
                  </a:moveTo>
                  <a:lnTo>
                    <a:pt x="0" y="4038"/>
                  </a:lnTo>
                  <a:cubicBezTo>
                    <a:pt x="0" y="4516"/>
                    <a:pt x="239" y="5033"/>
                    <a:pt x="239" y="5033"/>
                  </a:cubicBezTo>
                  <a:lnTo>
                    <a:pt x="5272" y="5033"/>
                  </a:lnTo>
                  <a:cubicBezTo>
                    <a:pt x="5272" y="5033"/>
                    <a:pt x="5013" y="4476"/>
                    <a:pt x="5013" y="4078"/>
                  </a:cubicBezTo>
                  <a:lnTo>
                    <a:pt x="50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889;p27">
              <a:extLst>
                <a:ext uri="{FF2B5EF4-FFF2-40B4-BE49-F238E27FC236}">
                  <a16:creationId xmlns:a16="http://schemas.microsoft.com/office/drawing/2014/main" id="{E1B0AB73-7BAD-CE6A-1235-186D8B4F8A0F}"/>
                </a:ext>
              </a:extLst>
            </p:cNvPr>
            <p:cNvSpPr/>
            <p:nvPr/>
          </p:nvSpPr>
          <p:spPr>
            <a:xfrm>
              <a:off x="2656407" y="2227555"/>
              <a:ext cx="114708" cy="3271"/>
            </a:xfrm>
            <a:custGeom>
              <a:avLst/>
              <a:gdLst/>
              <a:ahLst/>
              <a:cxnLst/>
              <a:rect l="l" t="t" r="r" b="b"/>
              <a:pathLst>
                <a:path w="3542" h="101" extrusionOk="0">
                  <a:moveTo>
                    <a:pt x="1771" y="1"/>
                  </a:moveTo>
                  <a:cubicBezTo>
                    <a:pt x="1174" y="1"/>
                    <a:pt x="597" y="1"/>
                    <a:pt x="1" y="41"/>
                  </a:cubicBezTo>
                  <a:cubicBezTo>
                    <a:pt x="597" y="100"/>
                    <a:pt x="1194" y="100"/>
                    <a:pt x="1771" y="100"/>
                  </a:cubicBezTo>
                  <a:cubicBezTo>
                    <a:pt x="2368" y="100"/>
                    <a:pt x="2945" y="100"/>
                    <a:pt x="3542" y="41"/>
                  </a:cubicBezTo>
                  <a:cubicBezTo>
                    <a:pt x="2945" y="21"/>
                    <a:pt x="2368" y="1"/>
                    <a:pt x="17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890;p27">
              <a:extLst>
                <a:ext uri="{FF2B5EF4-FFF2-40B4-BE49-F238E27FC236}">
                  <a16:creationId xmlns:a16="http://schemas.microsoft.com/office/drawing/2014/main" id="{B788566D-D0AD-641A-5031-E28EEEDA07CC}"/>
                </a:ext>
              </a:extLst>
            </p:cNvPr>
            <p:cNvSpPr/>
            <p:nvPr/>
          </p:nvSpPr>
          <p:spPr>
            <a:xfrm>
              <a:off x="2591755" y="2304896"/>
              <a:ext cx="103114" cy="3238"/>
            </a:xfrm>
            <a:custGeom>
              <a:avLst/>
              <a:gdLst/>
              <a:ahLst/>
              <a:cxnLst/>
              <a:rect l="l" t="t" r="r" b="b"/>
              <a:pathLst>
                <a:path w="3184" h="100" extrusionOk="0">
                  <a:moveTo>
                    <a:pt x="1592" y="0"/>
                  </a:moveTo>
                  <a:cubicBezTo>
                    <a:pt x="1075" y="0"/>
                    <a:pt x="538" y="0"/>
                    <a:pt x="1" y="40"/>
                  </a:cubicBezTo>
                  <a:cubicBezTo>
                    <a:pt x="558" y="100"/>
                    <a:pt x="1075" y="100"/>
                    <a:pt x="1592" y="100"/>
                  </a:cubicBezTo>
                  <a:cubicBezTo>
                    <a:pt x="2129" y="100"/>
                    <a:pt x="2666" y="100"/>
                    <a:pt x="3183" y="40"/>
                  </a:cubicBezTo>
                  <a:cubicBezTo>
                    <a:pt x="2666" y="20"/>
                    <a:pt x="2129" y="0"/>
                    <a:pt x="15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891;p27">
              <a:extLst>
                <a:ext uri="{FF2B5EF4-FFF2-40B4-BE49-F238E27FC236}">
                  <a16:creationId xmlns:a16="http://schemas.microsoft.com/office/drawing/2014/main" id="{74B650D2-B75D-131B-FAA5-75ED4C0AE0A1}"/>
                </a:ext>
              </a:extLst>
            </p:cNvPr>
            <p:cNvSpPr/>
            <p:nvPr/>
          </p:nvSpPr>
          <p:spPr>
            <a:xfrm>
              <a:off x="2591755" y="2325492"/>
              <a:ext cx="90225" cy="3530"/>
            </a:xfrm>
            <a:custGeom>
              <a:avLst/>
              <a:gdLst/>
              <a:ahLst/>
              <a:cxnLst/>
              <a:rect l="l" t="t" r="r" b="b"/>
              <a:pathLst>
                <a:path w="2786" h="109" extrusionOk="0">
                  <a:moveTo>
                    <a:pt x="1393" y="1"/>
                  </a:moveTo>
                  <a:cubicBezTo>
                    <a:pt x="936" y="1"/>
                    <a:pt x="478" y="1"/>
                    <a:pt x="1" y="61"/>
                  </a:cubicBezTo>
                  <a:cubicBezTo>
                    <a:pt x="350" y="90"/>
                    <a:pt x="700" y="108"/>
                    <a:pt x="1033" y="108"/>
                  </a:cubicBezTo>
                  <a:cubicBezTo>
                    <a:pt x="1156" y="108"/>
                    <a:pt x="1276" y="106"/>
                    <a:pt x="1393" y="100"/>
                  </a:cubicBezTo>
                  <a:cubicBezTo>
                    <a:pt x="1871" y="100"/>
                    <a:pt x="2308" y="100"/>
                    <a:pt x="2786" y="61"/>
                  </a:cubicBezTo>
                  <a:cubicBezTo>
                    <a:pt x="2328" y="21"/>
                    <a:pt x="1871" y="1"/>
                    <a:pt x="13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892;p27">
              <a:extLst>
                <a:ext uri="{FF2B5EF4-FFF2-40B4-BE49-F238E27FC236}">
                  <a16:creationId xmlns:a16="http://schemas.microsoft.com/office/drawing/2014/main" id="{C72185BD-9541-B0D0-4BC6-55AED6B3CD06}"/>
                </a:ext>
              </a:extLst>
            </p:cNvPr>
            <p:cNvSpPr/>
            <p:nvPr/>
          </p:nvSpPr>
          <p:spPr>
            <a:xfrm>
              <a:off x="2591755" y="2347417"/>
              <a:ext cx="114708" cy="3238"/>
            </a:xfrm>
            <a:custGeom>
              <a:avLst/>
              <a:gdLst/>
              <a:ahLst/>
              <a:cxnLst/>
              <a:rect l="l" t="t" r="r" b="b"/>
              <a:pathLst>
                <a:path w="3542" h="100" extrusionOk="0">
                  <a:moveTo>
                    <a:pt x="1771" y="0"/>
                  </a:moveTo>
                  <a:cubicBezTo>
                    <a:pt x="1174" y="0"/>
                    <a:pt x="597" y="0"/>
                    <a:pt x="1" y="40"/>
                  </a:cubicBezTo>
                  <a:cubicBezTo>
                    <a:pt x="597" y="100"/>
                    <a:pt x="1194" y="100"/>
                    <a:pt x="1771" y="100"/>
                  </a:cubicBezTo>
                  <a:cubicBezTo>
                    <a:pt x="2368" y="100"/>
                    <a:pt x="2945" y="100"/>
                    <a:pt x="3542" y="40"/>
                  </a:cubicBezTo>
                  <a:cubicBezTo>
                    <a:pt x="2945" y="20"/>
                    <a:pt x="2368" y="0"/>
                    <a:pt x="17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898;p27">
              <a:extLst>
                <a:ext uri="{FF2B5EF4-FFF2-40B4-BE49-F238E27FC236}">
                  <a16:creationId xmlns:a16="http://schemas.microsoft.com/office/drawing/2014/main" id="{7D516818-399A-B5F1-8FA8-83B0415DDC39}"/>
                </a:ext>
              </a:extLst>
            </p:cNvPr>
            <p:cNvSpPr/>
            <p:nvPr/>
          </p:nvSpPr>
          <p:spPr>
            <a:xfrm>
              <a:off x="2794031" y="3101141"/>
              <a:ext cx="170766" cy="162378"/>
            </a:xfrm>
            <a:custGeom>
              <a:avLst/>
              <a:gdLst/>
              <a:ahLst/>
              <a:cxnLst/>
              <a:rect l="l" t="t" r="r" b="b"/>
              <a:pathLst>
                <a:path w="5273" h="5014" extrusionOk="0">
                  <a:moveTo>
                    <a:pt x="1" y="1"/>
                  </a:moveTo>
                  <a:lnTo>
                    <a:pt x="1" y="4019"/>
                  </a:lnTo>
                  <a:cubicBezTo>
                    <a:pt x="1" y="4497"/>
                    <a:pt x="260" y="5014"/>
                    <a:pt x="260" y="5014"/>
                  </a:cubicBezTo>
                  <a:lnTo>
                    <a:pt x="5272" y="5014"/>
                  </a:lnTo>
                  <a:cubicBezTo>
                    <a:pt x="5272" y="5014"/>
                    <a:pt x="5034" y="4477"/>
                    <a:pt x="5034" y="4079"/>
                  </a:cubicBezTo>
                  <a:lnTo>
                    <a:pt x="5034" y="1"/>
                  </a:lnTo>
                  <a:close/>
                </a:path>
              </a:pathLst>
            </a:custGeom>
            <a:solidFill>
              <a:srgbClr val="92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899;p27">
              <a:extLst>
                <a:ext uri="{FF2B5EF4-FFF2-40B4-BE49-F238E27FC236}">
                  <a16:creationId xmlns:a16="http://schemas.microsoft.com/office/drawing/2014/main" id="{E6B5BEA9-A6FF-E843-E625-B85AFA6F4676}"/>
                </a:ext>
              </a:extLst>
            </p:cNvPr>
            <p:cNvSpPr/>
            <p:nvPr/>
          </p:nvSpPr>
          <p:spPr>
            <a:xfrm>
              <a:off x="2822400" y="3137865"/>
              <a:ext cx="114060" cy="3271"/>
            </a:xfrm>
            <a:custGeom>
              <a:avLst/>
              <a:gdLst/>
              <a:ahLst/>
              <a:cxnLst/>
              <a:rect l="l" t="t" r="r" b="b"/>
              <a:pathLst>
                <a:path w="3522" h="101" extrusionOk="0">
                  <a:moveTo>
                    <a:pt x="1771" y="1"/>
                  </a:moveTo>
                  <a:cubicBezTo>
                    <a:pt x="1174" y="1"/>
                    <a:pt x="597" y="1"/>
                    <a:pt x="0" y="60"/>
                  </a:cubicBezTo>
                  <a:cubicBezTo>
                    <a:pt x="597" y="100"/>
                    <a:pt x="1194" y="100"/>
                    <a:pt x="1771" y="100"/>
                  </a:cubicBezTo>
                  <a:cubicBezTo>
                    <a:pt x="2367" y="100"/>
                    <a:pt x="2924" y="100"/>
                    <a:pt x="3521" y="60"/>
                  </a:cubicBezTo>
                  <a:cubicBezTo>
                    <a:pt x="2924" y="40"/>
                    <a:pt x="2367" y="1"/>
                    <a:pt x="17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900;p27">
              <a:extLst>
                <a:ext uri="{FF2B5EF4-FFF2-40B4-BE49-F238E27FC236}">
                  <a16:creationId xmlns:a16="http://schemas.microsoft.com/office/drawing/2014/main" id="{2E296E1D-2709-5EB4-2DD1-54CCA8C32CE5}"/>
                </a:ext>
              </a:extLst>
            </p:cNvPr>
            <p:cNvSpPr/>
            <p:nvPr/>
          </p:nvSpPr>
          <p:spPr>
            <a:xfrm>
              <a:off x="2822400" y="3159757"/>
              <a:ext cx="103081" cy="3271"/>
            </a:xfrm>
            <a:custGeom>
              <a:avLst/>
              <a:gdLst/>
              <a:ahLst/>
              <a:cxnLst/>
              <a:rect l="l" t="t" r="r" b="b"/>
              <a:pathLst>
                <a:path w="3183" h="101" extrusionOk="0">
                  <a:moveTo>
                    <a:pt x="1592" y="1"/>
                  </a:moveTo>
                  <a:cubicBezTo>
                    <a:pt x="1074" y="1"/>
                    <a:pt x="517" y="1"/>
                    <a:pt x="0" y="61"/>
                  </a:cubicBezTo>
                  <a:cubicBezTo>
                    <a:pt x="517" y="100"/>
                    <a:pt x="1074" y="100"/>
                    <a:pt x="1592" y="100"/>
                  </a:cubicBezTo>
                  <a:cubicBezTo>
                    <a:pt x="2109" y="100"/>
                    <a:pt x="2666" y="100"/>
                    <a:pt x="3183" y="61"/>
                  </a:cubicBezTo>
                  <a:cubicBezTo>
                    <a:pt x="2666" y="41"/>
                    <a:pt x="2109" y="1"/>
                    <a:pt x="15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901;p27">
              <a:extLst>
                <a:ext uri="{FF2B5EF4-FFF2-40B4-BE49-F238E27FC236}">
                  <a16:creationId xmlns:a16="http://schemas.microsoft.com/office/drawing/2014/main" id="{31071E37-B19E-57FF-7C3E-8616917F4588}"/>
                </a:ext>
              </a:extLst>
            </p:cNvPr>
            <p:cNvSpPr/>
            <p:nvPr/>
          </p:nvSpPr>
          <p:spPr>
            <a:xfrm>
              <a:off x="2822400" y="3181034"/>
              <a:ext cx="90225" cy="3498"/>
            </a:xfrm>
            <a:custGeom>
              <a:avLst/>
              <a:gdLst/>
              <a:ahLst/>
              <a:cxnLst/>
              <a:rect l="l" t="t" r="r" b="b"/>
              <a:pathLst>
                <a:path w="2786" h="108" extrusionOk="0">
                  <a:moveTo>
                    <a:pt x="1393" y="0"/>
                  </a:moveTo>
                  <a:cubicBezTo>
                    <a:pt x="915" y="0"/>
                    <a:pt x="478" y="0"/>
                    <a:pt x="0" y="40"/>
                  </a:cubicBezTo>
                  <a:cubicBezTo>
                    <a:pt x="358" y="85"/>
                    <a:pt x="694" y="107"/>
                    <a:pt x="1041" y="107"/>
                  </a:cubicBezTo>
                  <a:cubicBezTo>
                    <a:pt x="1156" y="107"/>
                    <a:pt x="1273" y="105"/>
                    <a:pt x="1393" y="100"/>
                  </a:cubicBezTo>
                  <a:cubicBezTo>
                    <a:pt x="1870" y="100"/>
                    <a:pt x="2308" y="100"/>
                    <a:pt x="2785" y="40"/>
                  </a:cubicBezTo>
                  <a:cubicBezTo>
                    <a:pt x="2308" y="20"/>
                    <a:pt x="1870" y="0"/>
                    <a:pt x="1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902;p27">
              <a:extLst>
                <a:ext uri="{FF2B5EF4-FFF2-40B4-BE49-F238E27FC236}">
                  <a16:creationId xmlns:a16="http://schemas.microsoft.com/office/drawing/2014/main" id="{F28403EA-2549-754F-FE0E-7430B19F339C}"/>
                </a:ext>
              </a:extLst>
            </p:cNvPr>
            <p:cNvSpPr/>
            <p:nvPr/>
          </p:nvSpPr>
          <p:spPr>
            <a:xfrm>
              <a:off x="2822400" y="3202279"/>
              <a:ext cx="114060" cy="3271"/>
            </a:xfrm>
            <a:custGeom>
              <a:avLst/>
              <a:gdLst/>
              <a:ahLst/>
              <a:cxnLst/>
              <a:rect l="l" t="t" r="r" b="b"/>
              <a:pathLst>
                <a:path w="3522" h="101" extrusionOk="0">
                  <a:moveTo>
                    <a:pt x="1771" y="1"/>
                  </a:moveTo>
                  <a:cubicBezTo>
                    <a:pt x="1174" y="1"/>
                    <a:pt x="597" y="1"/>
                    <a:pt x="0" y="61"/>
                  </a:cubicBezTo>
                  <a:cubicBezTo>
                    <a:pt x="597" y="100"/>
                    <a:pt x="1194" y="100"/>
                    <a:pt x="1771" y="100"/>
                  </a:cubicBezTo>
                  <a:cubicBezTo>
                    <a:pt x="2367" y="100"/>
                    <a:pt x="2924" y="100"/>
                    <a:pt x="3521" y="61"/>
                  </a:cubicBezTo>
                  <a:cubicBezTo>
                    <a:pt x="2924" y="41"/>
                    <a:pt x="2367" y="1"/>
                    <a:pt x="17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908;p27">
              <a:extLst>
                <a:ext uri="{FF2B5EF4-FFF2-40B4-BE49-F238E27FC236}">
                  <a16:creationId xmlns:a16="http://schemas.microsoft.com/office/drawing/2014/main" id="{BA229C21-F711-A4A5-E905-CFD185167DC6}"/>
                </a:ext>
              </a:extLst>
            </p:cNvPr>
            <p:cNvSpPr/>
            <p:nvPr/>
          </p:nvSpPr>
          <p:spPr>
            <a:xfrm>
              <a:off x="2645870" y="2817061"/>
              <a:ext cx="161083" cy="162378"/>
            </a:xfrm>
            <a:custGeom>
              <a:avLst/>
              <a:gdLst/>
              <a:ahLst/>
              <a:cxnLst/>
              <a:rect l="l" t="t" r="r" b="b"/>
              <a:pathLst>
                <a:path w="4974" h="5014" extrusionOk="0">
                  <a:moveTo>
                    <a:pt x="1" y="0"/>
                  </a:moveTo>
                  <a:lnTo>
                    <a:pt x="1" y="4078"/>
                  </a:lnTo>
                  <a:cubicBezTo>
                    <a:pt x="1" y="4476"/>
                    <a:pt x="916" y="5013"/>
                    <a:pt x="916" y="5013"/>
                  </a:cubicBezTo>
                  <a:lnTo>
                    <a:pt x="4894" y="5013"/>
                  </a:lnTo>
                  <a:cubicBezTo>
                    <a:pt x="4894" y="5013"/>
                    <a:pt x="4974" y="4496"/>
                    <a:pt x="4974" y="4018"/>
                  </a:cubicBezTo>
                  <a:lnTo>
                    <a:pt x="49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909;p27">
              <a:extLst>
                <a:ext uri="{FF2B5EF4-FFF2-40B4-BE49-F238E27FC236}">
                  <a16:creationId xmlns:a16="http://schemas.microsoft.com/office/drawing/2014/main" id="{C078C899-BD9E-EFA6-87DE-F02C872D75B0}"/>
                </a:ext>
              </a:extLst>
            </p:cNvPr>
            <p:cNvSpPr/>
            <p:nvPr/>
          </p:nvSpPr>
          <p:spPr>
            <a:xfrm>
              <a:off x="2645870" y="2948479"/>
              <a:ext cx="30960" cy="30960"/>
            </a:xfrm>
            <a:custGeom>
              <a:avLst/>
              <a:gdLst/>
              <a:ahLst/>
              <a:cxnLst/>
              <a:rect l="l" t="t" r="r" b="b"/>
              <a:pathLst>
                <a:path w="956" h="956" extrusionOk="0">
                  <a:moveTo>
                    <a:pt x="111" y="1"/>
                  </a:moveTo>
                  <a:cubicBezTo>
                    <a:pt x="44" y="1"/>
                    <a:pt x="1" y="6"/>
                    <a:pt x="1" y="20"/>
                  </a:cubicBezTo>
                  <a:cubicBezTo>
                    <a:pt x="1" y="418"/>
                    <a:pt x="896" y="935"/>
                    <a:pt x="955" y="955"/>
                  </a:cubicBezTo>
                  <a:cubicBezTo>
                    <a:pt x="796" y="856"/>
                    <a:pt x="816" y="60"/>
                    <a:pt x="816" y="60"/>
                  </a:cubicBezTo>
                  <a:cubicBezTo>
                    <a:pt x="816" y="60"/>
                    <a:pt x="334" y="1"/>
                    <a:pt x="111" y="1"/>
                  </a:cubicBezTo>
                  <a:close/>
                </a:path>
              </a:pathLst>
            </a:custGeom>
            <a:solidFill>
              <a:srgbClr val="92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910;p27">
              <a:extLst>
                <a:ext uri="{FF2B5EF4-FFF2-40B4-BE49-F238E27FC236}">
                  <a16:creationId xmlns:a16="http://schemas.microsoft.com/office/drawing/2014/main" id="{B356A7FA-D6CD-B416-417F-B08800FD7F09}"/>
                </a:ext>
              </a:extLst>
            </p:cNvPr>
            <p:cNvSpPr/>
            <p:nvPr/>
          </p:nvSpPr>
          <p:spPr>
            <a:xfrm>
              <a:off x="2669058" y="2853753"/>
              <a:ext cx="114708" cy="3271"/>
            </a:xfrm>
            <a:custGeom>
              <a:avLst/>
              <a:gdLst/>
              <a:ahLst/>
              <a:cxnLst/>
              <a:rect l="l" t="t" r="r" b="b"/>
              <a:pathLst>
                <a:path w="3542" h="101" extrusionOk="0">
                  <a:moveTo>
                    <a:pt x="1771" y="1"/>
                  </a:moveTo>
                  <a:cubicBezTo>
                    <a:pt x="1174" y="1"/>
                    <a:pt x="598" y="1"/>
                    <a:pt x="1" y="61"/>
                  </a:cubicBezTo>
                  <a:cubicBezTo>
                    <a:pt x="598" y="100"/>
                    <a:pt x="1194" y="100"/>
                    <a:pt x="1771" y="100"/>
                  </a:cubicBezTo>
                  <a:cubicBezTo>
                    <a:pt x="2368" y="100"/>
                    <a:pt x="2945" y="100"/>
                    <a:pt x="3542" y="61"/>
                  </a:cubicBezTo>
                  <a:cubicBezTo>
                    <a:pt x="2945" y="41"/>
                    <a:pt x="2368" y="1"/>
                    <a:pt x="17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911;p27">
              <a:extLst>
                <a:ext uri="{FF2B5EF4-FFF2-40B4-BE49-F238E27FC236}">
                  <a16:creationId xmlns:a16="http://schemas.microsoft.com/office/drawing/2014/main" id="{15807BC9-CAD5-5DE8-42D6-034A2D68BAFC}"/>
                </a:ext>
              </a:extLst>
            </p:cNvPr>
            <p:cNvSpPr/>
            <p:nvPr/>
          </p:nvSpPr>
          <p:spPr>
            <a:xfrm>
              <a:off x="2669058" y="2875678"/>
              <a:ext cx="90225" cy="3238"/>
            </a:xfrm>
            <a:custGeom>
              <a:avLst/>
              <a:gdLst/>
              <a:ahLst/>
              <a:cxnLst/>
              <a:rect l="l" t="t" r="r" b="b"/>
              <a:pathLst>
                <a:path w="2786" h="100" extrusionOk="0">
                  <a:moveTo>
                    <a:pt x="1393" y="0"/>
                  </a:moveTo>
                  <a:cubicBezTo>
                    <a:pt x="936" y="0"/>
                    <a:pt x="478" y="0"/>
                    <a:pt x="1" y="40"/>
                  </a:cubicBezTo>
                  <a:cubicBezTo>
                    <a:pt x="478" y="100"/>
                    <a:pt x="956" y="100"/>
                    <a:pt x="1393" y="100"/>
                  </a:cubicBezTo>
                  <a:cubicBezTo>
                    <a:pt x="1871" y="100"/>
                    <a:pt x="2308" y="100"/>
                    <a:pt x="2786" y="40"/>
                  </a:cubicBezTo>
                  <a:cubicBezTo>
                    <a:pt x="2328" y="20"/>
                    <a:pt x="1871" y="0"/>
                    <a:pt x="1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912;p27">
              <a:extLst>
                <a:ext uri="{FF2B5EF4-FFF2-40B4-BE49-F238E27FC236}">
                  <a16:creationId xmlns:a16="http://schemas.microsoft.com/office/drawing/2014/main" id="{B3031FC6-6F1B-4957-0201-3FE072AFB689}"/>
                </a:ext>
              </a:extLst>
            </p:cNvPr>
            <p:cNvSpPr/>
            <p:nvPr/>
          </p:nvSpPr>
          <p:spPr>
            <a:xfrm>
              <a:off x="2669058" y="2896274"/>
              <a:ext cx="90225" cy="3789"/>
            </a:xfrm>
            <a:custGeom>
              <a:avLst/>
              <a:gdLst/>
              <a:ahLst/>
              <a:cxnLst/>
              <a:rect l="l" t="t" r="r" b="b"/>
              <a:pathLst>
                <a:path w="2786" h="117" extrusionOk="0">
                  <a:moveTo>
                    <a:pt x="1393" y="1"/>
                  </a:moveTo>
                  <a:cubicBezTo>
                    <a:pt x="936" y="1"/>
                    <a:pt x="478" y="1"/>
                    <a:pt x="1" y="61"/>
                  </a:cubicBezTo>
                  <a:cubicBezTo>
                    <a:pt x="338" y="89"/>
                    <a:pt x="676" y="117"/>
                    <a:pt x="999" y="117"/>
                  </a:cubicBezTo>
                  <a:cubicBezTo>
                    <a:pt x="1133" y="117"/>
                    <a:pt x="1265" y="112"/>
                    <a:pt x="1393" y="100"/>
                  </a:cubicBezTo>
                  <a:cubicBezTo>
                    <a:pt x="1871" y="100"/>
                    <a:pt x="2308" y="100"/>
                    <a:pt x="2786" y="61"/>
                  </a:cubicBezTo>
                  <a:cubicBezTo>
                    <a:pt x="2328" y="41"/>
                    <a:pt x="1871" y="1"/>
                    <a:pt x="13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937;p27">
              <a:extLst>
                <a:ext uri="{FF2B5EF4-FFF2-40B4-BE49-F238E27FC236}">
                  <a16:creationId xmlns:a16="http://schemas.microsoft.com/office/drawing/2014/main" id="{CD70CC59-149D-35AB-25C7-F119E4796C02}"/>
                </a:ext>
              </a:extLst>
            </p:cNvPr>
            <p:cNvSpPr/>
            <p:nvPr/>
          </p:nvSpPr>
          <p:spPr>
            <a:xfrm>
              <a:off x="2684744" y="2005298"/>
              <a:ext cx="30960" cy="39348"/>
            </a:xfrm>
            <a:custGeom>
              <a:avLst/>
              <a:gdLst/>
              <a:ahLst/>
              <a:cxnLst/>
              <a:rect l="l" t="t" r="r" b="b"/>
              <a:pathLst>
                <a:path w="956" h="1215" extrusionOk="0">
                  <a:moveTo>
                    <a:pt x="100" y="1"/>
                  </a:moveTo>
                  <a:cubicBezTo>
                    <a:pt x="61" y="1"/>
                    <a:pt x="1" y="41"/>
                    <a:pt x="1" y="100"/>
                  </a:cubicBezTo>
                  <a:cubicBezTo>
                    <a:pt x="1" y="140"/>
                    <a:pt x="61" y="200"/>
                    <a:pt x="100" y="200"/>
                  </a:cubicBezTo>
                  <a:lnTo>
                    <a:pt x="379" y="200"/>
                  </a:lnTo>
                  <a:lnTo>
                    <a:pt x="379" y="1115"/>
                  </a:lnTo>
                  <a:cubicBezTo>
                    <a:pt x="379" y="1175"/>
                    <a:pt x="419" y="1214"/>
                    <a:pt x="478" y="1214"/>
                  </a:cubicBezTo>
                  <a:cubicBezTo>
                    <a:pt x="518" y="1214"/>
                    <a:pt x="578" y="1175"/>
                    <a:pt x="578" y="1115"/>
                  </a:cubicBezTo>
                  <a:lnTo>
                    <a:pt x="578" y="200"/>
                  </a:lnTo>
                  <a:lnTo>
                    <a:pt x="856" y="200"/>
                  </a:lnTo>
                  <a:cubicBezTo>
                    <a:pt x="896" y="200"/>
                    <a:pt x="956" y="180"/>
                    <a:pt x="956" y="100"/>
                  </a:cubicBezTo>
                  <a:cubicBezTo>
                    <a:pt x="956" y="61"/>
                    <a:pt x="896" y="1"/>
                    <a:pt x="856"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938;p27">
              <a:extLst>
                <a:ext uri="{FF2B5EF4-FFF2-40B4-BE49-F238E27FC236}">
                  <a16:creationId xmlns:a16="http://schemas.microsoft.com/office/drawing/2014/main" id="{E94E827C-41AF-F785-15B4-E7B08D5802F2}"/>
                </a:ext>
              </a:extLst>
            </p:cNvPr>
            <p:cNvSpPr/>
            <p:nvPr/>
          </p:nvSpPr>
          <p:spPr>
            <a:xfrm>
              <a:off x="2724059" y="2005946"/>
              <a:ext cx="25163" cy="40643"/>
            </a:xfrm>
            <a:custGeom>
              <a:avLst/>
              <a:gdLst/>
              <a:ahLst/>
              <a:cxnLst/>
              <a:rect l="l" t="t" r="r" b="b"/>
              <a:pathLst>
                <a:path w="777" h="1255" extrusionOk="0">
                  <a:moveTo>
                    <a:pt x="100" y="1"/>
                  </a:moveTo>
                  <a:cubicBezTo>
                    <a:pt x="60" y="1"/>
                    <a:pt x="0" y="61"/>
                    <a:pt x="0" y="100"/>
                  </a:cubicBezTo>
                  <a:lnTo>
                    <a:pt x="0" y="1135"/>
                  </a:lnTo>
                  <a:cubicBezTo>
                    <a:pt x="0" y="1175"/>
                    <a:pt x="60" y="1214"/>
                    <a:pt x="100" y="1254"/>
                  </a:cubicBezTo>
                  <a:lnTo>
                    <a:pt x="677" y="1254"/>
                  </a:lnTo>
                  <a:cubicBezTo>
                    <a:pt x="736" y="1254"/>
                    <a:pt x="776" y="1194"/>
                    <a:pt x="776" y="1155"/>
                  </a:cubicBezTo>
                  <a:cubicBezTo>
                    <a:pt x="776" y="1095"/>
                    <a:pt x="736" y="1055"/>
                    <a:pt x="677" y="1055"/>
                  </a:cubicBezTo>
                  <a:lnTo>
                    <a:pt x="199" y="1055"/>
                  </a:lnTo>
                  <a:lnTo>
                    <a:pt x="199" y="717"/>
                  </a:lnTo>
                  <a:lnTo>
                    <a:pt x="597" y="717"/>
                  </a:lnTo>
                  <a:cubicBezTo>
                    <a:pt x="657" y="717"/>
                    <a:pt x="697" y="677"/>
                    <a:pt x="697" y="618"/>
                  </a:cubicBezTo>
                  <a:cubicBezTo>
                    <a:pt x="697" y="578"/>
                    <a:pt x="657" y="518"/>
                    <a:pt x="597" y="518"/>
                  </a:cubicBezTo>
                  <a:lnTo>
                    <a:pt x="199" y="518"/>
                  </a:lnTo>
                  <a:lnTo>
                    <a:pt x="199" y="200"/>
                  </a:lnTo>
                  <a:lnTo>
                    <a:pt x="677" y="200"/>
                  </a:lnTo>
                  <a:cubicBezTo>
                    <a:pt x="736" y="200"/>
                    <a:pt x="776" y="160"/>
                    <a:pt x="776" y="100"/>
                  </a:cubicBezTo>
                  <a:cubicBezTo>
                    <a:pt x="776" y="61"/>
                    <a:pt x="736" y="1"/>
                    <a:pt x="677"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939;p27">
              <a:extLst>
                <a:ext uri="{FF2B5EF4-FFF2-40B4-BE49-F238E27FC236}">
                  <a16:creationId xmlns:a16="http://schemas.microsoft.com/office/drawing/2014/main" id="{2BE4C12B-25EA-0005-E0D7-811782A356FA}"/>
                </a:ext>
              </a:extLst>
            </p:cNvPr>
            <p:cNvSpPr/>
            <p:nvPr/>
          </p:nvSpPr>
          <p:spPr>
            <a:xfrm>
              <a:off x="2755634" y="2004683"/>
              <a:ext cx="29665" cy="41258"/>
            </a:xfrm>
            <a:custGeom>
              <a:avLst/>
              <a:gdLst/>
              <a:ahLst/>
              <a:cxnLst/>
              <a:rect l="l" t="t" r="r" b="b"/>
              <a:pathLst>
                <a:path w="916" h="1274" extrusionOk="0">
                  <a:moveTo>
                    <a:pt x="458" y="0"/>
                  </a:moveTo>
                  <a:cubicBezTo>
                    <a:pt x="338" y="0"/>
                    <a:pt x="219" y="40"/>
                    <a:pt x="139" y="100"/>
                  </a:cubicBezTo>
                  <a:cubicBezTo>
                    <a:pt x="60" y="139"/>
                    <a:pt x="0" y="239"/>
                    <a:pt x="0" y="338"/>
                  </a:cubicBezTo>
                  <a:cubicBezTo>
                    <a:pt x="0" y="398"/>
                    <a:pt x="20" y="438"/>
                    <a:pt x="60" y="497"/>
                  </a:cubicBezTo>
                  <a:cubicBezTo>
                    <a:pt x="100" y="537"/>
                    <a:pt x="159" y="597"/>
                    <a:pt x="219" y="617"/>
                  </a:cubicBezTo>
                  <a:cubicBezTo>
                    <a:pt x="298" y="657"/>
                    <a:pt x="378" y="657"/>
                    <a:pt x="458" y="696"/>
                  </a:cubicBezTo>
                  <a:cubicBezTo>
                    <a:pt x="577" y="696"/>
                    <a:pt x="657" y="736"/>
                    <a:pt x="696" y="756"/>
                  </a:cubicBezTo>
                  <a:cubicBezTo>
                    <a:pt x="716" y="796"/>
                    <a:pt x="756" y="796"/>
                    <a:pt x="756" y="816"/>
                  </a:cubicBezTo>
                  <a:cubicBezTo>
                    <a:pt x="776" y="816"/>
                    <a:pt x="776" y="836"/>
                    <a:pt x="776" y="855"/>
                  </a:cubicBezTo>
                  <a:cubicBezTo>
                    <a:pt x="776" y="915"/>
                    <a:pt x="756" y="935"/>
                    <a:pt x="696" y="995"/>
                  </a:cubicBezTo>
                  <a:cubicBezTo>
                    <a:pt x="657" y="1035"/>
                    <a:pt x="557" y="1054"/>
                    <a:pt x="478" y="1054"/>
                  </a:cubicBezTo>
                  <a:cubicBezTo>
                    <a:pt x="358" y="1054"/>
                    <a:pt x="219" y="1015"/>
                    <a:pt x="159" y="935"/>
                  </a:cubicBezTo>
                  <a:cubicBezTo>
                    <a:pt x="139" y="915"/>
                    <a:pt x="114" y="905"/>
                    <a:pt x="90" y="905"/>
                  </a:cubicBezTo>
                  <a:cubicBezTo>
                    <a:pt x="65" y="905"/>
                    <a:pt x="40" y="915"/>
                    <a:pt x="20" y="935"/>
                  </a:cubicBezTo>
                  <a:cubicBezTo>
                    <a:pt x="0" y="995"/>
                    <a:pt x="0" y="1035"/>
                    <a:pt x="0" y="1094"/>
                  </a:cubicBezTo>
                  <a:cubicBezTo>
                    <a:pt x="100" y="1174"/>
                    <a:pt x="259" y="1273"/>
                    <a:pt x="458" y="1273"/>
                  </a:cubicBezTo>
                  <a:cubicBezTo>
                    <a:pt x="577" y="1273"/>
                    <a:pt x="696" y="1233"/>
                    <a:pt x="776" y="1174"/>
                  </a:cubicBezTo>
                  <a:cubicBezTo>
                    <a:pt x="855" y="1094"/>
                    <a:pt x="915" y="995"/>
                    <a:pt x="915" y="895"/>
                  </a:cubicBezTo>
                  <a:cubicBezTo>
                    <a:pt x="915" y="836"/>
                    <a:pt x="895" y="796"/>
                    <a:pt x="875" y="736"/>
                  </a:cubicBezTo>
                  <a:cubicBezTo>
                    <a:pt x="816" y="676"/>
                    <a:pt x="776" y="617"/>
                    <a:pt x="696" y="597"/>
                  </a:cubicBezTo>
                  <a:cubicBezTo>
                    <a:pt x="617" y="577"/>
                    <a:pt x="557" y="537"/>
                    <a:pt x="458" y="517"/>
                  </a:cubicBezTo>
                  <a:cubicBezTo>
                    <a:pt x="358" y="497"/>
                    <a:pt x="279" y="478"/>
                    <a:pt x="219" y="438"/>
                  </a:cubicBezTo>
                  <a:cubicBezTo>
                    <a:pt x="199" y="418"/>
                    <a:pt x="179" y="418"/>
                    <a:pt x="179" y="398"/>
                  </a:cubicBezTo>
                  <a:lnTo>
                    <a:pt x="179" y="338"/>
                  </a:lnTo>
                  <a:cubicBezTo>
                    <a:pt x="179" y="318"/>
                    <a:pt x="199" y="279"/>
                    <a:pt x="259" y="239"/>
                  </a:cubicBezTo>
                  <a:cubicBezTo>
                    <a:pt x="298" y="219"/>
                    <a:pt x="378" y="199"/>
                    <a:pt x="458" y="199"/>
                  </a:cubicBezTo>
                  <a:cubicBezTo>
                    <a:pt x="537" y="199"/>
                    <a:pt x="617" y="239"/>
                    <a:pt x="716" y="298"/>
                  </a:cubicBezTo>
                  <a:cubicBezTo>
                    <a:pt x="738" y="306"/>
                    <a:pt x="757" y="310"/>
                    <a:pt x="774" y="310"/>
                  </a:cubicBezTo>
                  <a:cubicBezTo>
                    <a:pt x="802" y="310"/>
                    <a:pt x="823" y="297"/>
                    <a:pt x="836" y="259"/>
                  </a:cubicBezTo>
                  <a:cubicBezTo>
                    <a:pt x="875" y="219"/>
                    <a:pt x="875" y="179"/>
                    <a:pt x="816" y="139"/>
                  </a:cubicBezTo>
                  <a:cubicBezTo>
                    <a:pt x="756" y="60"/>
                    <a:pt x="617" y="0"/>
                    <a:pt x="458"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940;p27">
              <a:extLst>
                <a:ext uri="{FF2B5EF4-FFF2-40B4-BE49-F238E27FC236}">
                  <a16:creationId xmlns:a16="http://schemas.microsoft.com/office/drawing/2014/main" id="{F0244391-B513-AD92-D46B-B1265F0D0D6A}"/>
                </a:ext>
              </a:extLst>
            </p:cNvPr>
            <p:cNvSpPr/>
            <p:nvPr/>
          </p:nvSpPr>
          <p:spPr>
            <a:xfrm>
              <a:off x="2791063" y="2005298"/>
              <a:ext cx="30928" cy="39348"/>
            </a:xfrm>
            <a:custGeom>
              <a:avLst/>
              <a:gdLst/>
              <a:ahLst/>
              <a:cxnLst/>
              <a:rect l="l" t="t" r="r" b="b"/>
              <a:pathLst>
                <a:path w="955" h="1215" extrusionOk="0">
                  <a:moveTo>
                    <a:pt x="100" y="1"/>
                  </a:moveTo>
                  <a:cubicBezTo>
                    <a:pt x="60" y="1"/>
                    <a:pt x="0" y="41"/>
                    <a:pt x="0" y="100"/>
                  </a:cubicBezTo>
                  <a:cubicBezTo>
                    <a:pt x="0" y="140"/>
                    <a:pt x="60" y="200"/>
                    <a:pt x="100" y="200"/>
                  </a:cubicBezTo>
                  <a:lnTo>
                    <a:pt x="378" y="200"/>
                  </a:lnTo>
                  <a:lnTo>
                    <a:pt x="378" y="1115"/>
                  </a:lnTo>
                  <a:cubicBezTo>
                    <a:pt x="378" y="1175"/>
                    <a:pt x="418" y="1214"/>
                    <a:pt x="478" y="1214"/>
                  </a:cubicBezTo>
                  <a:cubicBezTo>
                    <a:pt x="517" y="1214"/>
                    <a:pt x="577" y="1175"/>
                    <a:pt x="577" y="1115"/>
                  </a:cubicBezTo>
                  <a:lnTo>
                    <a:pt x="577" y="200"/>
                  </a:lnTo>
                  <a:lnTo>
                    <a:pt x="856" y="200"/>
                  </a:lnTo>
                  <a:cubicBezTo>
                    <a:pt x="895" y="200"/>
                    <a:pt x="955" y="180"/>
                    <a:pt x="955" y="100"/>
                  </a:cubicBezTo>
                  <a:cubicBezTo>
                    <a:pt x="955" y="61"/>
                    <a:pt x="895" y="1"/>
                    <a:pt x="856"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941;p27">
              <a:extLst>
                <a:ext uri="{FF2B5EF4-FFF2-40B4-BE49-F238E27FC236}">
                  <a16:creationId xmlns:a16="http://schemas.microsoft.com/office/drawing/2014/main" id="{8310F52F-D634-B340-063E-992566B34E58}"/>
                </a:ext>
              </a:extLst>
            </p:cNvPr>
            <p:cNvSpPr/>
            <p:nvPr/>
          </p:nvSpPr>
          <p:spPr>
            <a:xfrm>
              <a:off x="2831642" y="2005298"/>
              <a:ext cx="6477" cy="39348"/>
            </a:xfrm>
            <a:custGeom>
              <a:avLst/>
              <a:gdLst/>
              <a:ahLst/>
              <a:cxnLst/>
              <a:rect l="l" t="t" r="r" b="b"/>
              <a:pathLst>
                <a:path w="200" h="1215" extrusionOk="0">
                  <a:moveTo>
                    <a:pt x="100" y="1"/>
                  </a:moveTo>
                  <a:cubicBezTo>
                    <a:pt x="40" y="1"/>
                    <a:pt x="0" y="41"/>
                    <a:pt x="0" y="100"/>
                  </a:cubicBezTo>
                  <a:lnTo>
                    <a:pt x="0" y="1115"/>
                  </a:lnTo>
                  <a:cubicBezTo>
                    <a:pt x="0" y="1175"/>
                    <a:pt x="40" y="1214"/>
                    <a:pt x="100" y="1214"/>
                  </a:cubicBezTo>
                  <a:cubicBezTo>
                    <a:pt x="140" y="1214"/>
                    <a:pt x="199" y="1175"/>
                    <a:pt x="199" y="1115"/>
                  </a:cubicBezTo>
                  <a:lnTo>
                    <a:pt x="199" y="100"/>
                  </a:lnTo>
                  <a:cubicBezTo>
                    <a:pt x="199" y="61"/>
                    <a:pt x="140" y="1"/>
                    <a:pt x="100"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942;p27">
              <a:extLst>
                <a:ext uri="{FF2B5EF4-FFF2-40B4-BE49-F238E27FC236}">
                  <a16:creationId xmlns:a16="http://schemas.microsoft.com/office/drawing/2014/main" id="{1F84A749-C882-6120-9029-A61AE3E7E700}"/>
                </a:ext>
              </a:extLst>
            </p:cNvPr>
            <p:cNvSpPr/>
            <p:nvPr/>
          </p:nvSpPr>
          <p:spPr>
            <a:xfrm>
              <a:off x="2848385" y="2005946"/>
              <a:ext cx="30312" cy="39995"/>
            </a:xfrm>
            <a:custGeom>
              <a:avLst/>
              <a:gdLst/>
              <a:ahLst/>
              <a:cxnLst/>
              <a:rect l="l" t="t" r="r" b="b"/>
              <a:pathLst>
                <a:path w="936" h="1235" extrusionOk="0">
                  <a:moveTo>
                    <a:pt x="836" y="1"/>
                  </a:moveTo>
                  <a:cubicBezTo>
                    <a:pt x="796" y="1"/>
                    <a:pt x="737" y="61"/>
                    <a:pt x="737" y="100"/>
                  </a:cubicBezTo>
                  <a:lnTo>
                    <a:pt x="737" y="836"/>
                  </a:lnTo>
                  <a:lnTo>
                    <a:pt x="180" y="61"/>
                  </a:lnTo>
                  <a:cubicBezTo>
                    <a:pt x="158" y="28"/>
                    <a:pt x="136" y="13"/>
                    <a:pt x="111" y="13"/>
                  </a:cubicBezTo>
                  <a:cubicBezTo>
                    <a:pt x="90" y="13"/>
                    <a:pt x="67" y="23"/>
                    <a:pt x="40" y="41"/>
                  </a:cubicBezTo>
                  <a:cubicBezTo>
                    <a:pt x="1" y="61"/>
                    <a:pt x="1" y="80"/>
                    <a:pt x="1" y="100"/>
                  </a:cubicBezTo>
                  <a:lnTo>
                    <a:pt x="1" y="1135"/>
                  </a:lnTo>
                  <a:cubicBezTo>
                    <a:pt x="1" y="1175"/>
                    <a:pt x="40" y="1214"/>
                    <a:pt x="100" y="1214"/>
                  </a:cubicBezTo>
                  <a:cubicBezTo>
                    <a:pt x="140" y="1214"/>
                    <a:pt x="200" y="1175"/>
                    <a:pt x="200" y="1135"/>
                  </a:cubicBezTo>
                  <a:lnTo>
                    <a:pt x="219" y="1135"/>
                  </a:lnTo>
                  <a:lnTo>
                    <a:pt x="219" y="439"/>
                  </a:lnTo>
                  <a:lnTo>
                    <a:pt x="776" y="1194"/>
                  </a:lnTo>
                  <a:cubicBezTo>
                    <a:pt x="796" y="1194"/>
                    <a:pt x="816" y="1234"/>
                    <a:pt x="836" y="1234"/>
                  </a:cubicBezTo>
                  <a:cubicBezTo>
                    <a:pt x="896" y="1234"/>
                    <a:pt x="936" y="1175"/>
                    <a:pt x="936" y="1135"/>
                  </a:cubicBezTo>
                  <a:lnTo>
                    <a:pt x="936" y="100"/>
                  </a:lnTo>
                  <a:cubicBezTo>
                    <a:pt x="936" y="61"/>
                    <a:pt x="896" y="1"/>
                    <a:pt x="836"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943;p27">
              <a:extLst>
                <a:ext uri="{FF2B5EF4-FFF2-40B4-BE49-F238E27FC236}">
                  <a16:creationId xmlns:a16="http://schemas.microsoft.com/office/drawing/2014/main" id="{BA51A954-8BDD-F085-5842-B2F6F669DFD6}"/>
                </a:ext>
              </a:extLst>
            </p:cNvPr>
            <p:cNvSpPr/>
            <p:nvPr/>
          </p:nvSpPr>
          <p:spPr>
            <a:xfrm>
              <a:off x="2887052" y="2004683"/>
              <a:ext cx="35462" cy="38927"/>
            </a:xfrm>
            <a:custGeom>
              <a:avLst/>
              <a:gdLst/>
              <a:ahLst/>
              <a:cxnLst/>
              <a:rect l="l" t="t" r="r" b="b"/>
              <a:pathLst>
                <a:path w="1095" h="1202" extrusionOk="0">
                  <a:moveTo>
                    <a:pt x="637" y="0"/>
                  </a:moveTo>
                  <a:cubicBezTo>
                    <a:pt x="299" y="0"/>
                    <a:pt x="0" y="259"/>
                    <a:pt x="0" y="617"/>
                  </a:cubicBezTo>
                  <a:cubicBezTo>
                    <a:pt x="0" y="926"/>
                    <a:pt x="249" y="1201"/>
                    <a:pt x="580" y="1201"/>
                  </a:cubicBezTo>
                  <a:cubicBezTo>
                    <a:pt x="612" y="1201"/>
                    <a:pt x="644" y="1199"/>
                    <a:pt x="677" y="1194"/>
                  </a:cubicBezTo>
                  <a:cubicBezTo>
                    <a:pt x="816" y="1194"/>
                    <a:pt x="975" y="1134"/>
                    <a:pt x="1074" y="1074"/>
                  </a:cubicBezTo>
                  <a:cubicBezTo>
                    <a:pt x="1074" y="1035"/>
                    <a:pt x="1094" y="1035"/>
                    <a:pt x="1094" y="1015"/>
                  </a:cubicBezTo>
                  <a:lnTo>
                    <a:pt x="1094" y="995"/>
                  </a:lnTo>
                  <a:lnTo>
                    <a:pt x="1094" y="617"/>
                  </a:lnTo>
                  <a:cubicBezTo>
                    <a:pt x="1094" y="577"/>
                    <a:pt x="1035" y="517"/>
                    <a:pt x="995" y="517"/>
                  </a:cubicBezTo>
                  <a:lnTo>
                    <a:pt x="637" y="517"/>
                  </a:lnTo>
                  <a:cubicBezTo>
                    <a:pt x="597" y="517"/>
                    <a:pt x="537" y="577"/>
                    <a:pt x="537" y="617"/>
                  </a:cubicBezTo>
                  <a:cubicBezTo>
                    <a:pt x="537" y="676"/>
                    <a:pt x="597" y="716"/>
                    <a:pt x="637" y="716"/>
                  </a:cubicBezTo>
                  <a:lnTo>
                    <a:pt x="895" y="716"/>
                  </a:lnTo>
                  <a:lnTo>
                    <a:pt x="895" y="975"/>
                  </a:lnTo>
                  <a:cubicBezTo>
                    <a:pt x="816" y="1015"/>
                    <a:pt x="716" y="1035"/>
                    <a:pt x="637" y="1035"/>
                  </a:cubicBezTo>
                  <a:cubicBezTo>
                    <a:pt x="517" y="1035"/>
                    <a:pt x="398" y="995"/>
                    <a:pt x="318" y="915"/>
                  </a:cubicBezTo>
                  <a:cubicBezTo>
                    <a:pt x="239" y="836"/>
                    <a:pt x="199" y="736"/>
                    <a:pt x="199" y="617"/>
                  </a:cubicBezTo>
                  <a:cubicBezTo>
                    <a:pt x="199" y="497"/>
                    <a:pt x="239" y="398"/>
                    <a:pt x="318" y="318"/>
                  </a:cubicBezTo>
                  <a:cubicBezTo>
                    <a:pt x="418" y="239"/>
                    <a:pt x="517" y="199"/>
                    <a:pt x="637" y="199"/>
                  </a:cubicBezTo>
                  <a:cubicBezTo>
                    <a:pt x="736" y="199"/>
                    <a:pt x="836" y="239"/>
                    <a:pt x="915" y="298"/>
                  </a:cubicBezTo>
                  <a:cubicBezTo>
                    <a:pt x="930" y="306"/>
                    <a:pt x="950" y="310"/>
                    <a:pt x="970" y="310"/>
                  </a:cubicBezTo>
                  <a:cubicBezTo>
                    <a:pt x="1005" y="310"/>
                    <a:pt x="1042" y="297"/>
                    <a:pt x="1054" y="259"/>
                  </a:cubicBezTo>
                  <a:cubicBezTo>
                    <a:pt x="1094" y="219"/>
                    <a:pt x="1094" y="139"/>
                    <a:pt x="1035" y="119"/>
                  </a:cubicBezTo>
                  <a:cubicBezTo>
                    <a:pt x="935" y="40"/>
                    <a:pt x="796" y="0"/>
                    <a:pt x="637"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951;p27">
              <a:extLst>
                <a:ext uri="{FF2B5EF4-FFF2-40B4-BE49-F238E27FC236}">
                  <a16:creationId xmlns:a16="http://schemas.microsoft.com/office/drawing/2014/main" id="{2ECF88D4-BADB-3C84-B4F0-BE1CECD1BAC7}"/>
                </a:ext>
              </a:extLst>
            </p:cNvPr>
            <p:cNvSpPr/>
            <p:nvPr/>
          </p:nvSpPr>
          <p:spPr>
            <a:xfrm>
              <a:off x="2571159" y="2854401"/>
              <a:ext cx="181032" cy="355652"/>
            </a:xfrm>
            <a:custGeom>
              <a:avLst/>
              <a:gdLst/>
              <a:ahLst/>
              <a:cxnLst/>
              <a:rect l="l" t="t" r="r" b="b"/>
              <a:pathLst>
                <a:path w="5590" h="10982" extrusionOk="0">
                  <a:moveTo>
                    <a:pt x="517" y="1"/>
                  </a:moveTo>
                  <a:cubicBezTo>
                    <a:pt x="199" y="1075"/>
                    <a:pt x="20" y="2189"/>
                    <a:pt x="0" y="3343"/>
                  </a:cubicBezTo>
                  <a:cubicBezTo>
                    <a:pt x="0" y="4477"/>
                    <a:pt x="139" y="5630"/>
                    <a:pt x="537" y="6705"/>
                  </a:cubicBezTo>
                  <a:cubicBezTo>
                    <a:pt x="935" y="7759"/>
                    <a:pt x="1611" y="8754"/>
                    <a:pt x="2507" y="9490"/>
                  </a:cubicBezTo>
                  <a:cubicBezTo>
                    <a:pt x="3402" y="10206"/>
                    <a:pt x="4476" y="10703"/>
                    <a:pt x="5570" y="10982"/>
                  </a:cubicBezTo>
                  <a:lnTo>
                    <a:pt x="5590" y="10922"/>
                  </a:lnTo>
                  <a:cubicBezTo>
                    <a:pt x="5351" y="10822"/>
                    <a:pt x="5073" y="10723"/>
                    <a:pt x="4814" y="10604"/>
                  </a:cubicBezTo>
                  <a:cubicBezTo>
                    <a:pt x="4575" y="10484"/>
                    <a:pt x="4317" y="10385"/>
                    <a:pt x="4078" y="10226"/>
                  </a:cubicBezTo>
                  <a:cubicBezTo>
                    <a:pt x="3581" y="9987"/>
                    <a:pt x="3123" y="9629"/>
                    <a:pt x="2705" y="9291"/>
                  </a:cubicBezTo>
                  <a:cubicBezTo>
                    <a:pt x="2288" y="8913"/>
                    <a:pt x="1910" y="8515"/>
                    <a:pt x="1591" y="8057"/>
                  </a:cubicBezTo>
                  <a:cubicBezTo>
                    <a:pt x="1273" y="7640"/>
                    <a:pt x="1015" y="7142"/>
                    <a:pt x="796" y="6625"/>
                  </a:cubicBezTo>
                  <a:cubicBezTo>
                    <a:pt x="378" y="5571"/>
                    <a:pt x="199" y="4457"/>
                    <a:pt x="199" y="3343"/>
                  </a:cubicBezTo>
                  <a:cubicBezTo>
                    <a:pt x="179" y="2229"/>
                    <a:pt x="318" y="1095"/>
                    <a:pt x="617"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952;p27">
              <a:extLst>
                <a:ext uri="{FF2B5EF4-FFF2-40B4-BE49-F238E27FC236}">
                  <a16:creationId xmlns:a16="http://schemas.microsoft.com/office/drawing/2014/main" id="{A367B234-1129-C6D2-08D8-700F18297FC1}"/>
                </a:ext>
              </a:extLst>
            </p:cNvPr>
            <p:cNvSpPr/>
            <p:nvPr/>
          </p:nvSpPr>
          <p:spPr>
            <a:xfrm>
              <a:off x="2710284" y="3169440"/>
              <a:ext cx="51589" cy="55443"/>
            </a:xfrm>
            <a:custGeom>
              <a:avLst/>
              <a:gdLst/>
              <a:ahLst/>
              <a:cxnLst/>
              <a:rect l="l" t="t" r="r" b="b"/>
              <a:pathLst>
                <a:path w="1593" h="1712" extrusionOk="0">
                  <a:moveTo>
                    <a:pt x="578" y="0"/>
                  </a:moveTo>
                  <a:lnTo>
                    <a:pt x="1214" y="1174"/>
                  </a:lnTo>
                  <a:lnTo>
                    <a:pt x="1" y="1711"/>
                  </a:lnTo>
                  <a:lnTo>
                    <a:pt x="1592" y="1293"/>
                  </a:lnTo>
                  <a:lnTo>
                    <a:pt x="578" y="0"/>
                  </a:ln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988;p27">
              <a:extLst>
                <a:ext uri="{FF2B5EF4-FFF2-40B4-BE49-F238E27FC236}">
                  <a16:creationId xmlns:a16="http://schemas.microsoft.com/office/drawing/2014/main" id="{02A68DB1-DADB-343E-3707-A0BFF23E7D23}"/>
                </a:ext>
              </a:extLst>
            </p:cNvPr>
            <p:cNvSpPr/>
            <p:nvPr/>
          </p:nvSpPr>
          <p:spPr>
            <a:xfrm>
              <a:off x="2748304" y="2918361"/>
              <a:ext cx="70243" cy="77271"/>
            </a:xfrm>
            <a:custGeom>
              <a:avLst/>
              <a:gdLst/>
              <a:ahLst/>
              <a:cxnLst/>
              <a:rect l="l" t="t" r="r" b="b"/>
              <a:pathLst>
                <a:path w="2169" h="2386" extrusionOk="0">
                  <a:moveTo>
                    <a:pt x="304" y="0"/>
                  </a:moveTo>
                  <a:cubicBezTo>
                    <a:pt x="239" y="0"/>
                    <a:pt x="180" y="25"/>
                    <a:pt x="140" y="95"/>
                  </a:cubicBezTo>
                  <a:cubicBezTo>
                    <a:pt x="80" y="254"/>
                    <a:pt x="20" y="453"/>
                    <a:pt x="20" y="612"/>
                  </a:cubicBezTo>
                  <a:cubicBezTo>
                    <a:pt x="20" y="811"/>
                    <a:pt x="120" y="990"/>
                    <a:pt x="140" y="1169"/>
                  </a:cubicBezTo>
                  <a:cubicBezTo>
                    <a:pt x="180" y="1368"/>
                    <a:pt x="199" y="1587"/>
                    <a:pt x="180" y="1786"/>
                  </a:cubicBezTo>
                  <a:cubicBezTo>
                    <a:pt x="140" y="1965"/>
                    <a:pt x="120" y="2203"/>
                    <a:pt x="1" y="2362"/>
                  </a:cubicBezTo>
                  <a:cubicBezTo>
                    <a:pt x="1" y="2374"/>
                    <a:pt x="7" y="2385"/>
                    <a:pt x="17" y="2385"/>
                  </a:cubicBezTo>
                  <a:cubicBezTo>
                    <a:pt x="23" y="2385"/>
                    <a:pt x="32" y="2379"/>
                    <a:pt x="40" y="2362"/>
                  </a:cubicBezTo>
                  <a:cubicBezTo>
                    <a:pt x="120" y="2223"/>
                    <a:pt x="219" y="2084"/>
                    <a:pt x="279" y="1945"/>
                  </a:cubicBezTo>
                  <a:cubicBezTo>
                    <a:pt x="319" y="1786"/>
                    <a:pt x="339" y="1626"/>
                    <a:pt x="319" y="1447"/>
                  </a:cubicBezTo>
                  <a:cubicBezTo>
                    <a:pt x="299" y="1248"/>
                    <a:pt x="279" y="1069"/>
                    <a:pt x="219" y="890"/>
                  </a:cubicBezTo>
                  <a:cubicBezTo>
                    <a:pt x="180" y="731"/>
                    <a:pt x="140" y="572"/>
                    <a:pt x="199" y="373"/>
                  </a:cubicBezTo>
                  <a:cubicBezTo>
                    <a:pt x="219" y="333"/>
                    <a:pt x="239" y="154"/>
                    <a:pt x="319" y="134"/>
                  </a:cubicBezTo>
                  <a:cubicBezTo>
                    <a:pt x="330" y="127"/>
                    <a:pt x="344" y="123"/>
                    <a:pt x="360" y="123"/>
                  </a:cubicBezTo>
                  <a:cubicBezTo>
                    <a:pt x="424" y="123"/>
                    <a:pt x="513" y="178"/>
                    <a:pt x="577" y="194"/>
                  </a:cubicBezTo>
                  <a:cubicBezTo>
                    <a:pt x="737" y="274"/>
                    <a:pt x="916" y="373"/>
                    <a:pt x="1095" y="453"/>
                  </a:cubicBezTo>
                  <a:cubicBezTo>
                    <a:pt x="1274" y="532"/>
                    <a:pt x="1473" y="592"/>
                    <a:pt x="1632" y="691"/>
                  </a:cubicBezTo>
                  <a:cubicBezTo>
                    <a:pt x="1811" y="771"/>
                    <a:pt x="1970" y="870"/>
                    <a:pt x="2129" y="930"/>
                  </a:cubicBezTo>
                  <a:cubicBezTo>
                    <a:pt x="2129" y="930"/>
                    <a:pt x="2169" y="890"/>
                    <a:pt x="2129" y="890"/>
                  </a:cubicBezTo>
                  <a:cubicBezTo>
                    <a:pt x="1970" y="771"/>
                    <a:pt x="1771" y="672"/>
                    <a:pt x="1572" y="572"/>
                  </a:cubicBezTo>
                  <a:cubicBezTo>
                    <a:pt x="1393" y="493"/>
                    <a:pt x="1214" y="393"/>
                    <a:pt x="1015" y="294"/>
                  </a:cubicBezTo>
                  <a:cubicBezTo>
                    <a:pt x="836" y="194"/>
                    <a:pt x="677" y="115"/>
                    <a:pt x="498" y="55"/>
                  </a:cubicBezTo>
                  <a:cubicBezTo>
                    <a:pt x="438" y="25"/>
                    <a:pt x="369" y="0"/>
                    <a:pt x="304"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990;p27">
              <a:extLst>
                <a:ext uri="{FF2B5EF4-FFF2-40B4-BE49-F238E27FC236}">
                  <a16:creationId xmlns:a16="http://schemas.microsoft.com/office/drawing/2014/main" id="{5E266851-D9F0-5532-8B6D-5A030E7B51C6}"/>
                </a:ext>
              </a:extLst>
            </p:cNvPr>
            <p:cNvSpPr/>
            <p:nvPr/>
          </p:nvSpPr>
          <p:spPr>
            <a:xfrm>
              <a:off x="2706851" y="2867161"/>
              <a:ext cx="87861" cy="127176"/>
            </a:xfrm>
            <a:custGeom>
              <a:avLst/>
              <a:gdLst/>
              <a:ahLst/>
              <a:cxnLst/>
              <a:rect l="l" t="t" r="r" b="b"/>
              <a:pathLst>
                <a:path w="2713" h="3927" extrusionOk="0">
                  <a:moveTo>
                    <a:pt x="10" y="3179"/>
                  </a:moveTo>
                  <a:lnTo>
                    <a:pt x="10" y="3179"/>
                  </a:lnTo>
                  <a:cubicBezTo>
                    <a:pt x="1" y="3179"/>
                    <a:pt x="1" y="3188"/>
                    <a:pt x="27" y="3188"/>
                  </a:cubicBezTo>
                  <a:cubicBezTo>
                    <a:pt x="21" y="3181"/>
                    <a:pt x="14" y="3179"/>
                    <a:pt x="10" y="3179"/>
                  </a:cubicBezTo>
                  <a:close/>
                  <a:moveTo>
                    <a:pt x="616" y="1"/>
                  </a:moveTo>
                  <a:cubicBezTo>
                    <a:pt x="599" y="1"/>
                    <a:pt x="587" y="44"/>
                    <a:pt x="604" y="44"/>
                  </a:cubicBezTo>
                  <a:cubicBezTo>
                    <a:pt x="1062" y="263"/>
                    <a:pt x="1479" y="502"/>
                    <a:pt x="1857" y="860"/>
                  </a:cubicBezTo>
                  <a:cubicBezTo>
                    <a:pt x="2156" y="1139"/>
                    <a:pt x="2375" y="1477"/>
                    <a:pt x="2474" y="1875"/>
                  </a:cubicBezTo>
                  <a:cubicBezTo>
                    <a:pt x="2574" y="2332"/>
                    <a:pt x="2454" y="2770"/>
                    <a:pt x="2215" y="3148"/>
                  </a:cubicBezTo>
                  <a:cubicBezTo>
                    <a:pt x="2004" y="3533"/>
                    <a:pt x="1717" y="3825"/>
                    <a:pt x="1266" y="3825"/>
                  </a:cubicBezTo>
                  <a:cubicBezTo>
                    <a:pt x="1251" y="3825"/>
                    <a:pt x="1236" y="3825"/>
                    <a:pt x="1221" y="3824"/>
                  </a:cubicBezTo>
                  <a:cubicBezTo>
                    <a:pt x="763" y="3784"/>
                    <a:pt x="385" y="3466"/>
                    <a:pt x="27" y="3188"/>
                  </a:cubicBezTo>
                  <a:lnTo>
                    <a:pt x="27" y="3188"/>
                  </a:lnTo>
                  <a:cubicBezTo>
                    <a:pt x="408" y="3511"/>
                    <a:pt x="844" y="3926"/>
                    <a:pt x="1351" y="3926"/>
                  </a:cubicBezTo>
                  <a:cubicBezTo>
                    <a:pt x="1374" y="3926"/>
                    <a:pt x="1397" y="3925"/>
                    <a:pt x="1420" y="3924"/>
                  </a:cubicBezTo>
                  <a:cubicBezTo>
                    <a:pt x="1877" y="3884"/>
                    <a:pt x="2176" y="3546"/>
                    <a:pt x="2375" y="3168"/>
                  </a:cubicBezTo>
                  <a:cubicBezTo>
                    <a:pt x="2593" y="2770"/>
                    <a:pt x="2713" y="2352"/>
                    <a:pt x="2613" y="1875"/>
                  </a:cubicBezTo>
                  <a:cubicBezTo>
                    <a:pt x="2355" y="741"/>
                    <a:pt x="1062" y="204"/>
                    <a:pt x="624" y="5"/>
                  </a:cubicBezTo>
                  <a:cubicBezTo>
                    <a:pt x="621" y="2"/>
                    <a:pt x="618" y="1"/>
                    <a:pt x="616"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825;p27">
              <a:extLst>
                <a:ext uri="{FF2B5EF4-FFF2-40B4-BE49-F238E27FC236}">
                  <a16:creationId xmlns:a16="http://schemas.microsoft.com/office/drawing/2014/main" id="{445DF604-9AF7-204F-1FFF-9AC361CB4168}"/>
                </a:ext>
              </a:extLst>
            </p:cNvPr>
            <p:cNvSpPr/>
            <p:nvPr/>
          </p:nvSpPr>
          <p:spPr>
            <a:xfrm>
              <a:off x="1379904" y="2897303"/>
              <a:ext cx="188805" cy="188805"/>
            </a:xfrm>
            <a:custGeom>
              <a:avLst/>
              <a:gdLst/>
              <a:ahLst/>
              <a:cxnLst/>
              <a:rect l="l" t="t" r="r" b="b"/>
              <a:pathLst>
                <a:path w="5830" h="5830" extrusionOk="0">
                  <a:moveTo>
                    <a:pt x="4934" y="1"/>
                  </a:moveTo>
                  <a:lnTo>
                    <a:pt x="1" y="896"/>
                  </a:lnTo>
                  <a:lnTo>
                    <a:pt x="876" y="5830"/>
                  </a:lnTo>
                  <a:lnTo>
                    <a:pt x="5829" y="4954"/>
                  </a:lnTo>
                  <a:lnTo>
                    <a:pt x="49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826;p27">
              <a:extLst>
                <a:ext uri="{FF2B5EF4-FFF2-40B4-BE49-F238E27FC236}">
                  <a16:creationId xmlns:a16="http://schemas.microsoft.com/office/drawing/2014/main" id="{1FC634FF-04C8-F84A-B143-0DEBB1CA2F9E}"/>
                </a:ext>
              </a:extLst>
            </p:cNvPr>
            <p:cNvSpPr/>
            <p:nvPr/>
          </p:nvSpPr>
          <p:spPr>
            <a:xfrm>
              <a:off x="1410184" y="2937266"/>
              <a:ext cx="113412" cy="19982"/>
            </a:xfrm>
            <a:custGeom>
              <a:avLst/>
              <a:gdLst/>
              <a:ahLst/>
              <a:cxnLst/>
              <a:rect l="l" t="t" r="r" b="b"/>
              <a:pathLst>
                <a:path w="3502" h="617" extrusionOk="0">
                  <a:moveTo>
                    <a:pt x="3502" y="0"/>
                  </a:moveTo>
                  <a:lnTo>
                    <a:pt x="3502" y="0"/>
                  </a:lnTo>
                  <a:cubicBezTo>
                    <a:pt x="2905" y="60"/>
                    <a:pt x="2308" y="159"/>
                    <a:pt x="1731" y="259"/>
                  </a:cubicBezTo>
                  <a:cubicBezTo>
                    <a:pt x="1134" y="358"/>
                    <a:pt x="558" y="478"/>
                    <a:pt x="1" y="617"/>
                  </a:cubicBezTo>
                  <a:cubicBezTo>
                    <a:pt x="597" y="557"/>
                    <a:pt x="1154" y="478"/>
                    <a:pt x="1751" y="378"/>
                  </a:cubicBezTo>
                  <a:cubicBezTo>
                    <a:pt x="2348" y="279"/>
                    <a:pt x="2925" y="159"/>
                    <a:pt x="3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827;p27">
              <a:extLst>
                <a:ext uri="{FF2B5EF4-FFF2-40B4-BE49-F238E27FC236}">
                  <a16:creationId xmlns:a16="http://schemas.microsoft.com/office/drawing/2014/main" id="{EB0DFAB1-E82F-8607-9432-2B66C6B9AC97}"/>
                </a:ext>
              </a:extLst>
            </p:cNvPr>
            <p:cNvSpPr/>
            <p:nvPr/>
          </p:nvSpPr>
          <p:spPr>
            <a:xfrm>
              <a:off x="1414038" y="2968194"/>
              <a:ext cx="56091" cy="10331"/>
            </a:xfrm>
            <a:custGeom>
              <a:avLst/>
              <a:gdLst/>
              <a:ahLst/>
              <a:cxnLst/>
              <a:rect l="l" t="t" r="r" b="b"/>
              <a:pathLst>
                <a:path w="1732" h="319" extrusionOk="0">
                  <a:moveTo>
                    <a:pt x="1732" y="0"/>
                  </a:moveTo>
                  <a:cubicBezTo>
                    <a:pt x="1433" y="0"/>
                    <a:pt x="1175" y="40"/>
                    <a:pt x="876" y="100"/>
                  </a:cubicBezTo>
                  <a:cubicBezTo>
                    <a:pt x="578" y="139"/>
                    <a:pt x="260" y="219"/>
                    <a:pt x="1" y="318"/>
                  </a:cubicBezTo>
                  <a:cubicBezTo>
                    <a:pt x="299" y="318"/>
                    <a:pt x="578" y="259"/>
                    <a:pt x="876" y="219"/>
                  </a:cubicBezTo>
                  <a:cubicBezTo>
                    <a:pt x="1175" y="159"/>
                    <a:pt x="1473" y="100"/>
                    <a:pt x="17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828;p27">
              <a:extLst>
                <a:ext uri="{FF2B5EF4-FFF2-40B4-BE49-F238E27FC236}">
                  <a16:creationId xmlns:a16="http://schemas.microsoft.com/office/drawing/2014/main" id="{AC829B04-6858-D49D-B66B-135B1507A9E2}"/>
                </a:ext>
              </a:extLst>
            </p:cNvPr>
            <p:cNvSpPr/>
            <p:nvPr/>
          </p:nvSpPr>
          <p:spPr>
            <a:xfrm>
              <a:off x="1417276" y="2984289"/>
              <a:ext cx="89577" cy="14865"/>
            </a:xfrm>
            <a:custGeom>
              <a:avLst/>
              <a:gdLst/>
              <a:ahLst/>
              <a:cxnLst/>
              <a:rect l="l" t="t" r="r" b="b"/>
              <a:pathLst>
                <a:path w="2766" h="459" extrusionOk="0">
                  <a:moveTo>
                    <a:pt x="2765" y="0"/>
                  </a:moveTo>
                  <a:lnTo>
                    <a:pt x="2765" y="0"/>
                  </a:lnTo>
                  <a:cubicBezTo>
                    <a:pt x="2288" y="20"/>
                    <a:pt x="1811" y="100"/>
                    <a:pt x="1373" y="160"/>
                  </a:cubicBezTo>
                  <a:cubicBezTo>
                    <a:pt x="896" y="239"/>
                    <a:pt x="438" y="339"/>
                    <a:pt x="0" y="458"/>
                  </a:cubicBezTo>
                  <a:cubicBezTo>
                    <a:pt x="478" y="438"/>
                    <a:pt x="935" y="359"/>
                    <a:pt x="1393" y="299"/>
                  </a:cubicBezTo>
                  <a:cubicBezTo>
                    <a:pt x="1870" y="219"/>
                    <a:pt x="2308" y="120"/>
                    <a:pt x="27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829;p27">
              <a:extLst>
                <a:ext uri="{FF2B5EF4-FFF2-40B4-BE49-F238E27FC236}">
                  <a16:creationId xmlns:a16="http://schemas.microsoft.com/office/drawing/2014/main" id="{1D0F7322-5392-78DF-FDB3-7F4457FF102A}"/>
                </a:ext>
              </a:extLst>
            </p:cNvPr>
            <p:cNvSpPr/>
            <p:nvPr/>
          </p:nvSpPr>
          <p:spPr>
            <a:xfrm>
              <a:off x="1421130" y="3000384"/>
              <a:ext cx="113412" cy="20014"/>
            </a:xfrm>
            <a:custGeom>
              <a:avLst/>
              <a:gdLst/>
              <a:ahLst/>
              <a:cxnLst/>
              <a:rect l="l" t="t" r="r" b="b"/>
              <a:pathLst>
                <a:path w="3502" h="618" extrusionOk="0">
                  <a:moveTo>
                    <a:pt x="3502" y="1"/>
                  </a:moveTo>
                  <a:lnTo>
                    <a:pt x="3502" y="1"/>
                  </a:lnTo>
                  <a:cubicBezTo>
                    <a:pt x="2905" y="41"/>
                    <a:pt x="2308" y="140"/>
                    <a:pt x="1751" y="240"/>
                  </a:cubicBezTo>
                  <a:cubicBezTo>
                    <a:pt x="1155" y="339"/>
                    <a:pt x="578" y="458"/>
                    <a:pt x="1" y="617"/>
                  </a:cubicBezTo>
                  <a:cubicBezTo>
                    <a:pt x="598" y="558"/>
                    <a:pt x="1174" y="458"/>
                    <a:pt x="1771" y="359"/>
                  </a:cubicBezTo>
                  <a:cubicBezTo>
                    <a:pt x="2368" y="259"/>
                    <a:pt x="2945" y="140"/>
                    <a:pt x="3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830;p27">
              <a:extLst>
                <a:ext uri="{FF2B5EF4-FFF2-40B4-BE49-F238E27FC236}">
                  <a16:creationId xmlns:a16="http://schemas.microsoft.com/office/drawing/2014/main" id="{3D1D412E-38EB-ADCA-6093-BAA8DFC00EEE}"/>
                </a:ext>
              </a:extLst>
            </p:cNvPr>
            <p:cNvSpPr/>
            <p:nvPr/>
          </p:nvSpPr>
          <p:spPr>
            <a:xfrm>
              <a:off x="1425016" y="3026162"/>
              <a:ext cx="86338" cy="14865"/>
            </a:xfrm>
            <a:custGeom>
              <a:avLst/>
              <a:gdLst/>
              <a:ahLst/>
              <a:cxnLst/>
              <a:rect l="l" t="t" r="r" b="b"/>
              <a:pathLst>
                <a:path w="2666" h="459" extrusionOk="0">
                  <a:moveTo>
                    <a:pt x="2666" y="1"/>
                  </a:moveTo>
                  <a:lnTo>
                    <a:pt x="2666" y="1"/>
                  </a:lnTo>
                  <a:cubicBezTo>
                    <a:pt x="2228" y="20"/>
                    <a:pt x="1771" y="100"/>
                    <a:pt x="1333" y="160"/>
                  </a:cubicBezTo>
                  <a:cubicBezTo>
                    <a:pt x="895" y="239"/>
                    <a:pt x="458" y="339"/>
                    <a:pt x="0" y="458"/>
                  </a:cubicBezTo>
                  <a:cubicBezTo>
                    <a:pt x="458" y="438"/>
                    <a:pt x="895" y="359"/>
                    <a:pt x="1353" y="299"/>
                  </a:cubicBezTo>
                  <a:cubicBezTo>
                    <a:pt x="1771" y="219"/>
                    <a:pt x="2228" y="120"/>
                    <a:pt x="26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855;p27">
              <a:extLst>
                <a:ext uri="{FF2B5EF4-FFF2-40B4-BE49-F238E27FC236}">
                  <a16:creationId xmlns:a16="http://schemas.microsoft.com/office/drawing/2014/main" id="{476E0A27-9B15-8BD4-E754-BB159B932991}"/>
                </a:ext>
              </a:extLst>
            </p:cNvPr>
            <p:cNvSpPr/>
            <p:nvPr/>
          </p:nvSpPr>
          <p:spPr>
            <a:xfrm>
              <a:off x="1482985" y="3044848"/>
              <a:ext cx="163026" cy="162378"/>
            </a:xfrm>
            <a:custGeom>
              <a:avLst/>
              <a:gdLst/>
              <a:ahLst/>
              <a:cxnLst/>
              <a:rect l="l" t="t" r="r" b="b"/>
              <a:pathLst>
                <a:path w="5034" h="5014" extrusionOk="0">
                  <a:moveTo>
                    <a:pt x="0" y="0"/>
                  </a:moveTo>
                  <a:lnTo>
                    <a:pt x="0" y="5013"/>
                  </a:lnTo>
                  <a:lnTo>
                    <a:pt x="5033" y="5013"/>
                  </a:lnTo>
                  <a:lnTo>
                    <a:pt x="5033" y="0"/>
                  </a:lnTo>
                  <a:close/>
                </a:path>
              </a:pathLst>
            </a:custGeom>
            <a:solidFill>
              <a:srgbClr val="9E6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856;p27">
              <a:extLst>
                <a:ext uri="{FF2B5EF4-FFF2-40B4-BE49-F238E27FC236}">
                  <a16:creationId xmlns:a16="http://schemas.microsoft.com/office/drawing/2014/main" id="{4E982DD3-E57A-7BAE-C216-FD2CBF1AF073}"/>
                </a:ext>
              </a:extLst>
            </p:cNvPr>
            <p:cNvSpPr/>
            <p:nvPr/>
          </p:nvSpPr>
          <p:spPr>
            <a:xfrm>
              <a:off x="1507468" y="3078334"/>
              <a:ext cx="114060" cy="3498"/>
            </a:xfrm>
            <a:custGeom>
              <a:avLst/>
              <a:gdLst/>
              <a:ahLst/>
              <a:cxnLst/>
              <a:rect l="l" t="t" r="r" b="b"/>
              <a:pathLst>
                <a:path w="3522" h="108" extrusionOk="0">
                  <a:moveTo>
                    <a:pt x="1771" y="1"/>
                  </a:moveTo>
                  <a:cubicBezTo>
                    <a:pt x="1174" y="1"/>
                    <a:pt x="597" y="1"/>
                    <a:pt x="0" y="41"/>
                  </a:cubicBezTo>
                  <a:cubicBezTo>
                    <a:pt x="448" y="85"/>
                    <a:pt x="884" y="108"/>
                    <a:pt x="1326" y="108"/>
                  </a:cubicBezTo>
                  <a:cubicBezTo>
                    <a:pt x="1474" y="108"/>
                    <a:pt x="1622" y="105"/>
                    <a:pt x="1771" y="100"/>
                  </a:cubicBezTo>
                  <a:cubicBezTo>
                    <a:pt x="2348" y="100"/>
                    <a:pt x="2925" y="100"/>
                    <a:pt x="3521" y="41"/>
                  </a:cubicBezTo>
                  <a:cubicBezTo>
                    <a:pt x="2925" y="21"/>
                    <a:pt x="2368" y="1"/>
                    <a:pt x="17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857;p27">
              <a:extLst>
                <a:ext uri="{FF2B5EF4-FFF2-40B4-BE49-F238E27FC236}">
                  <a16:creationId xmlns:a16="http://schemas.microsoft.com/office/drawing/2014/main" id="{65F654CE-5597-A44B-F98D-9C8A6D69733A}"/>
                </a:ext>
              </a:extLst>
            </p:cNvPr>
            <p:cNvSpPr/>
            <p:nvPr/>
          </p:nvSpPr>
          <p:spPr>
            <a:xfrm>
              <a:off x="1507468" y="3100259"/>
              <a:ext cx="58002" cy="3238"/>
            </a:xfrm>
            <a:custGeom>
              <a:avLst/>
              <a:gdLst/>
              <a:ahLst/>
              <a:cxnLst/>
              <a:rect l="l" t="t" r="r" b="b"/>
              <a:pathLst>
                <a:path w="1791" h="100" extrusionOk="0">
                  <a:moveTo>
                    <a:pt x="896" y="0"/>
                  </a:moveTo>
                  <a:cubicBezTo>
                    <a:pt x="597" y="0"/>
                    <a:pt x="299" y="0"/>
                    <a:pt x="0" y="40"/>
                  </a:cubicBezTo>
                  <a:cubicBezTo>
                    <a:pt x="299" y="100"/>
                    <a:pt x="597" y="100"/>
                    <a:pt x="896" y="100"/>
                  </a:cubicBezTo>
                  <a:cubicBezTo>
                    <a:pt x="1194" y="100"/>
                    <a:pt x="1492" y="100"/>
                    <a:pt x="1791" y="40"/>
                  </a:cubicBezTo>
                  <a:cubicBezTo>
                    <a:pt x="1492" y="20"/>
                    <a:pt x="1194" y="0"/>
                    <a:pt x="8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858;p27">
              <a:extLst>
                <a:ext uri="{FF2B5EF4-FFF2-40B4-BE49-F238E27FC236}">
                  <a16:creationId xmlns:a16="http://schemas.microsoft.com/office/drawing/2014/main" id="{AB876184-DD92-3639-F45E-30E4EDAFE565}"/>
                </a:ext>
              </a:extLst>
            </p:cNvPr>
            <p:cNvSpPr/>
            <p:nvPr/>
          </p:nvSpPr>
          <p:spPr>
            <a:xfrm>
              <a:off x="1507468" y="3120856"/>
              <a:ext cx="90225" cy="3530"/>
            </a:xfrm>
            <a:custGeom>
              <a:avLst/>
              <a:gdLst/>
              <a:ahLst/>
              <a:cxnLst/>
              <a:rect l="l" t="t" r="r" b="b"/>
              <a:pathLst>
                <a:path w="2786" h="109" extrusionOk="0">
                  <a:moveTo>
                    <a:pt x="1393" y="1"/>
                  </a:moveTo>
                  <a:cubicBezTo>
                    <a:pt x="915" y="1"/>
                    <a:pt x="478" y="1"/>
                    <a:pt x="0" y="60"/>
                  </a:cubicBezTo>
                  <a:cubicBezTo>
                    <a:pt x="350" y="90"/>
                    <a:pt x="678" y="108"/>
                    <a:pt x="1016" y="108"/>
                  </a:cubicBezTo>
                  <a:cubicBezTo>
                    <a:pt x="1140" y="108"/>
                    <a:pt x="1265" y="106"/>
                    <a:pt x="1393" y="100"/>
                  </a:cubicBezTo>
                  <a:cubicBezTo>
                    <a:pt x="1850" y="100"/>
                    <a:pt x="2308" y="100"/>
                    <a:pt x="2785" y="60"/>
                  </a:cubicBezTo>
                  <a:cubicBezTo>
                    <a:pt x="2308" y="21"/>
                    <a:pt x="1870" y="1"/>
                    <a:pt x="13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859;p27">
              <a:extLst>
                <a:ext uri="{FF2B5EF4-FFF2-40B4-BE49-F238E27FC236}">
                  <a16:creationId xmlns:a16="http://schemas.microsoft.com/office/drawing/2014/main" id="{45CF1165-6A08-4FE5-0198-3FB838AC1B62}"/>
                </a:ext>
              </a:extLst>
            </p:cNvPr>
            <p:cNvSpPr/>
            <p:nvPr/>
          </p:nvSpPr>
          <p:spPr>
            <a:xfrm>
              <a:off x="1507468" y="3142780"/>
              <a:ext cx="114060" cy="3238"/>
            </a:xfrm>
            <a:custGeom>
              <a:avLst/>
              <a:gdLst/>
              <a:ahLst/>
              <a:cxnLst/>
              <a:rect l="l" t="t" r="r" b="b"/>
              <a:pathLst>
                <a:path w="3522" h="100" extrusionOk="0">
                  <a:moveTo>
                    <a:pt x="1771" y="0"/>
                  </a:moveTo>
                  <a:cubicBezTo>
                    <a:pt x="1174" y="0"/>
                    <a:pt x="597" y="0"/>
                    <a:pt x="0" y="40"/>
                  </a:cubicBezTo>
                  <a:cubicBezTo>
                    <a:pt x="597" y="100"/>
                    <a:pt x="1174" y="100"/>
                    <a:pt x="1771" y="100"/>
                  </a:cubicBezTo>
                  <a:cubicBezTo>
                    <a:pt x="2348" y="100"/>
                    <a:pt x="2925" y="100"/>
                    <a:pt x="3521" y="40"/>
                  </a:cubicBezTo>
                  <a:cubicBezTo>
                    <a:pt x="2925" y="20"/>
                    <a:pt x="2368" y="0"/>
                    <a:pt x="17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860;p27">
              <a:extLst>
                <a:ext uri="{FF2B5EF4-FFF2-40B4-BE49-F238E27FC236}">
                  <a16:creationId xmlns:a16="http://schemas.microsoft.com/office/drawing/2014/main" id="{7EB553EA-AC76-B402-8CC7-8595E0E94105}"/>
                </a:ext>
              </a:extLst>
            </p:cNvPr>
            <p:cNvSpPr/>
            <p:nvPr/>
          </p:nvSpPr>
          <p:spPr>
            <a:xfrm>
              <a:off x="1507468" y="3164672"/>
              <a:ext cx="88282" cy="3238"/>
            </a:xfrm>
            <a:custGeom>
              <a:avLst/>
              <a:gdLst/>
              <a:ahLst/>
              <a:cxnLst/>
              <a:rect l="l" t="t" r="r" b="b"/>
              <a:pathLst>
                <a:path w="2726" h="100" extrusionOk="0">
                  <a:moveTo>
                    <a:pt x="1373" y="0"/>
                  </a:moveTo>
                  <a:cubicBezTo>
                    <a:pt x="915" y="0"/>
                    <a:pt x="438" y="0"/>
                    <a:pt x="0" y="40"/>
                  </a:cubicBezTo>
                  <a:cubicBezTo>
                    <a:pt x="438" y="100"/>
                    <a:pt x="896" y="100"/>
                    <a:pt x="1373" y="100"/>
                  </a:cubicBezTo>
                  <a:cubicBezTo>
                    <a:pt x="1811" y="100"/>
                    <a:pt x="2288" y="100"/>
                    <a:pt x="2726" y="40"/>
                  </a:cubicBezTo>
                  <a:cubicBezTo>
                    <a:pt x="2288" y="20"/>
                    <a:pt x="1811" y="0"/>
                    <a:pt x="13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957;p27">
              <a:extLst>
                <a:ext uri="{FF2B5EF4-FFF2-40B4-BE49-F238E27FC236}">
                  <a16:creationId xmlns:a16="http://schemas.microsoft.com/office/drawing/2014/main" id="{5CB19D77-5A20-67E8-B3CF-9420A90E20CB}"/>
                </a:ext>
              </a:extLst>
            </p:cNvPr>
            <p:cNvSpPr/>
            <p:nvPr/>
          </p:nvSpPr>
          <p:spPr>
            <a:xfrm>
              <a:off x="1431461" y="3250362"/>
              <a:ext cx="190068" cy="6477"/>
            </a:xfrm>
            <a:custGeom>
              <a:avLst/>
              <a:gdLst/>
              <a:ahLst/>
              <a:cxnLst/>
              <a:rect l="l" t="t" r="r" b="b"/>
              <a:pathLst>
                <a:path w="5869" h="200" extrusionOk="0">
                  <a:moveTo>
                    <a:pt x="2944" y="0"/>
                  </a:moveTo>
                  <a:cubicBezTo>
                    <a:pt x="2447" y="0"/>
                    <a:pt x="1969" y="0"/>
                    <a:pt x="1472" y="40"/>
                  </a:cubicBezTo>
                  <a:cubicBezTo>
                    <a:pt x="975" y="60"/>
                    <a:pt x="497" y="60"/>
                    <a:pt x="0" y="100"/>
                  </a:cubicBezTo>
                  <a:cubicBezTo>
                    <a:pt x="497" y="139"/>
                    <a:pt x="995" y="159"/>
                    <a:pt x="1472" y="179"/>
                  </a:cubicBezTo>
                  <a:cubicBezTo>
                    <a:pt x="1969" y="199"/>
                    <a:pt x="2447" y="199"/>
                    <a:pt x="2944" y="199"/>
                  </a:cubicBezTo>
                  <a:cubicBezTo>
                    <a:pt x="3441" y="199"/>
                    <a:pt x="3919" y="199"/>
                    <a:pt x="4416" y="179"/>
                  </a:cubicBezTo>
                  <a:cubicBezTo>
                    <a:pt x="4914" y="159"/>
                    <a:pt x="5371" y="159"/>
                    <a:pt x="5868" y="100"/>
                  </a:cubicBezTo>
                  <a:cubicBezTo>
                    <a:pt x="5371" y="60"/>
                    <a:pt x="4914" y="60"/>
                    <a:pt x="4416" y="40"/>
                  </a:cubicBezTo>
                  <a:cubicBezTo>
                    <a:pt x="3919" y="0"/>
                    <a:pt x="3441" y="0"/>
                    <a:pt x="2944"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958;p27">
              <a:extLst>
                <a:ext uri="{FF2B5EF4-FFF2-40B4-BE49-F238E27FC236}">
                  <a16:creationId xmlns:a16="http://schemas.microsoft.com/office/drawing/2014/main" id="{EF79E1A4-639B-B004-4D68-5D6F6FF471D4}"/>
                </a:ext>
              </a:extLst>
            </p:cNvPr>
            <p:cNvSpPr/>
            <p:nvPr/>
          </p:nvSpPr>
          <p:spPr>
            <a:xfrm>
              <a:off x="1431461" y="3272902"/>
              <a:ext cx="148194" cy="6477"/>
            </a:xfrm>
            <a:custGeom>
              <a:avLst/>
              <a:gdLst/>
              <a:ahLst/>
              <a:cxnLst/>
              <a:rect l="l" t="t" r="r" b="b"/>
              <a:pathLst>
                <a:path w="4576" h="200" extrusionOk="0">
                  <a:moveTo>
                    <a:pt x="2288" y="0"/>
                  </a:moveTo>
                  <a:cubicBezTo>
                    <a:pt x="1890" y="0"/>
                    <a:pt x="1532" y="0"/>
                    <a:pt x="1154" y="40"/>
                  </a:cubicBezTo>
                  <a:cubicBezTo>
                    <a:pt x="756" y="60"/>
                    <a:pt x="378" y="60"/>
                    <a:pt x="0" y="100"/>
                  </a:cubicBezTo>
                  <a:cubicBezTo>
                    <a:pt x="378" y="160"/>
                    <a:pt x="776" y="160"/>
                    <a:pt x="1154" y="179"/>
                  </a:cubicBezTo>
                  <a:cubicBezTo>
                    <a:pt x="1552" y="199"/>
                    <a:pt x="1910" y="199"/>
                    <a:pt x="2288" y="199"/>
                  </a:cubicBezTo>
                  <a:cubicBezTo>
                    <a:pt x="2686" y="199"/>
                    <a:pt x="3064" y="199"/>
                    <a:pt x="3441" y="179"/>
                  </a:cubicBezTo>
                  <a:cubicBezTo>
                    <a:pt x="3839" y="160"/>
                    <a:pt x="4197" y="160"/>
                    <a:pt x="4575" y="100"/>
                  </a:cubicBezTo>
                  <a:cubicBezTo>
                    <a:pt x="4178" y="60"/>
                    <a:pt x="3800" y="60"/>
                    <a:pt x="3441" y="40"/>
                  </a:cubicBezTo>
                  <a:cubicBezTo>
                    <a:pt x="3044" y="0"/>
                    <a:pt x="2666" y="0"/>
                    <a:pt x="2288"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2099;p27">
              <a:extLst>
                <a:ext uri="{FF2B5EF4-FFF2-40B4-BE49-F238E27FC236}">
                  <a16:creationId xmlns:a16="http://schemas.microsoft.com/office/drawing/2014/main" id="{9B62605C-2538-6829-B035-528161761D5F}"/>
                </a:ext>
              </a:extLst>
            </p:cNvPr>
            <p:cNvSpPr/>
            <p:nvPr/>
          </p:nvSpPr>
          <p:spPr>
            <a:xfrm>
              <a:off x="1225299" y="3163377"/>
              <a:ext cx="114708" cy="9068"/>
            </a:xfrm>
            <a:custGeom>
              <a:avLst/>
              <a:gdLst/>
              <a:ahLst/>
              <a:cxnLst/>
              <a:rect l="l" t="t" r="r" b="b"/>
              <a:pathLst>
                <a:path w="3542" h="280" extrusionOk="0">
                  <a:moveTo>
                    <a:pt x="0" y="1"/>
                  </a:moveTo>
                  <a:cubicBezTo>
                    <a:pt x="597" y="100"/>
                    <a:pt x="1194" y="160"/>
                    <a:pt x="1771" y="200"/>
                  </a:cubicBezTo>
                  <a:cubicBezTo>
                    <a:pt x="2348" y="259"/>
                    <a:pt x="2945" y="279"/>
                    <a:pt x="3541" y="279"/>
                  </a:cubicBezTo>
                  <a:cubicBezTo>
                    <a:pt x="2945" y="180"/>
                    <a:pt x="2368" y="140"/>
                    <a:pt x="1771" y="80"/>
                  </a:cubicBezTo>
                  <a:cubicBezTo>
                    <a:pt x="1194" y="40"/>
                    <a:pt x="597"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2100;p27">
              <a:extLst>
                <a:ext uri="{FF2B5EF4-FFF2-40B4-BE49-F238E27FC236}">
                  <a16:creationId xmlns:a16="http://schemas.microsoft.com/office/drawing/2014/main" id="{4D725D3A-C15E-3EEA-66ED-C7D3CA623944}"/>
                </a:ext>
              </a:extLst>
            </p:cNvPr>
            <p:cNvSpPr/>
            <p:nvPr/>
          </p:nvSpPr>
          <p:spPr>
            <a:xfrm>
              <a:off x="1224003" y="3185301"/>
              <a:ext cx="103114" cy="7092"/>
            </a:xfrm>
            <a:custGeom>
              <a:avLst/>
              <a:gdLst/>
              <a:ahLst/>
              <a:cxnLst/>
              <a:rect l="l" t="t" r="r" b="b"/>
              <a:pathLst>
                <a:path w="3184" h="219" extrusionOk="0">
                  <a:moveTo>
                    <a:pt x="1" y="0"/>
                  </a:moveTo>
                  <a:cubicBezTo>
                    <a:pt x="538" y="80"/>
                    <a:pt x="1075" y="119"/>
                    <a:pt x="1592" y="179"/>
                  </a:cubicBezTo>
                  <a:cubicBezTo>
                    <a:pt x="2109" y="199"/>
                    <a:pt x="2666" y="219"/>
                    <a:pt x="3183" y="219"/>
                  </a:cubicBezTo>
                  <a:cubicBezTo>
                    <a:pt x="2666" y="159"/>
                    <a:pt x="2109" y="99"/>
                    <a:pt x="1592" y="60"/>
                  </a:cubicBezTo>
                  <a:cubicBezTo>
                    <a:pt x="1075" y="20"/>
                    <a:pt x="518"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2101;p27">
              <a:extLst>
                <a:ext uri="{FF2B5EF4-FFF2-40B4-BE49-F238E27FC236}">
                  <a16:creationId xmlns:a16="http://schemas.microsoft.com/office/drawing/2014/main" id="{C402F6F7-D0BC-D1A0-307D-8E69B729DEC7}"/>
                </a:ext>
              </a:extLst>
            </p:cNvPr>
            <p:cNvSpPr/>
            <p:nvPr/>
          </p:nvSpPr>
          <p:spPr>
            <a:xfrm>
              <a:off x="1222060" y="3206546"/>
              <a:ext cx="90225" cy="7351"/>
            </a:xfrm>
            <a:custGeom>
              <a:avLst/>
              <a:gdLst/>
              <a:ahLst/>
              <a:cxnLst/>
              <a:rect l="l" t="t" r="r" b="b"/>
              <a:pathLst>
                <a:path w="2786" h="227" extrusionOk="0">
                  <a:moveTo>
                    <a:pt x="1" y="0"/>
                  </a:moveTo>
                  <a:cubicBezTo>
                    <a:pt x="478" y="60"/>
                    <a:pt x="936" y="120"/>
                    <a:pt x="1393" y="160"/>
                  </a:cubicBezTo>
                  <a:cubicBezTo>
                    <a:pt x="1751" y="204"/>
                    <a:pt x="2087" y="227"/>
                    <a:pt x="2434" y="227"/>
                  </a:cubicBezTo>
                  <a:cubicBezTo>
                    <a:pt x="2550" y="227"/>
                    <a:pt x="2667" y="224"/>
                    <a:pt x="2786" y="219"/>
                  </a:cubicBezTo>
                  <a:cubicBezTo>
                    <a:pt x="2328" y="120"/>
                    <a:pt x="1871" y="100"/>
                    <a:pt x="1393" y="40"/>
                  </a:cubicBezTo>
                  <a:cubicBezTo>
                    <a:pt x="936" y="0"/>
                    <a:pt x="478"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2102;p27">
              <a:extLst>
                <a:ext uri="{FF2B5EF4-FFF2-40B4-BE49-F238E27FC236}">
                  <a16:creationId xmlns:a16="http://schemas.microsoft.com/office/drawing/2014/main" id="{D74C7980-0F19-D170-B719-6FA3D1832E88}"/>
                </a:ext>
              </a:extLst>
            </p:cNvPr>
            <p:cNvSpPr/>
            <p:nvPr/>
          </p:nvSpPr>
          <p:spPr>
            <a:xfrm>
              <a:off x="1220797" y="3227790"/>
              <a:ext cx="114060" cy="9068"/>
            </a:xfrm>
            <a:custGeom>
              <a:avLst/>
              <a:gdLst/>
              <a:ahLst/>
              <a:cxnLst/>
              <a:rect l="l" t="t" r="r" b="b"/>
              <a:pathLst>
                <a:path w="3522" h="280" extrusionOk="0">
                  <a:moveTo>
                    <a:pt x="0" y="1"/>
                  </a:moveTo>
                  <a:cubicBezTo>
                    <a:pt x="597" y="81"/>
                    <a:pt x="1174" y="160"/>
                    <a:pt x="1751" y="200"/>
                  </a:cubicBezTo>
                  <a:cubicBezTo>
                    <a:pt x="2328" y="260"/>
                    <a:pt x="2924" y="279"/>
                    <a:pt x="3521" y="279"/>
                  </a:cubicBezTo>
                  <a:cubicBezTo>
                    <a:pt x="2924" y="180"/>
                    <a:pt x="2367" y="140"/>
                    <a:pt x="1751" y="81"/>
                  </a:cubicBezTo>
                  <a:cubicBezTo>
                    <a:pt x="1194" y="41"/>
                    <a:pt x="597"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44" name="Google Shape;4735;p44">
            <a:extLst>
              <a:ext uri="{FF2B5EF4-FFF2-40B4-BE49-F238E27FC236}">
                <a16:creationId xmlns:a16="http://schemas.microsoft.com/office/drawing/2014/main" id="{7D6D5180-C1B8-562A-CAAC-F3518FA349E7}"/>
              </a:ext>
            </a:extLst>
          </p:cNvPr>
          <p:cNvCxnSpPr>
            <a:cxnSpLocks/>
          </p:cNvCxnSpPr>
          <p:nvPr/>
        </p:nvCxnSpPr>
        <p:spPr>
          <a:xfrm rot="16200000">
            <a:off x="6570562" y="4155339"/>
            <a:ext cx="396000" cy="0"/>
          </a:xfrm>
          <a:prstGeom prst="straightConnector1">
            <a:avLst/>
          </a:prstGeom>
          <a:noFill/>
          <a:ln w="50800" cap="rnd" cmpd="sng">
            <a:solidFill>
              <a:srgbClr val="E5237F"/>
            </a:solidFill>
            <a:prstDash val="solid"/>
            <a:round/>
            <a:headEnd type="none" w="med" len="med"/>
            <a:tailEnd type="oval" w="med" len="med"/>
          </a:ln>
        </p:spPr>
      </p:cxnSp>
      <p:sp>
        <p:nvSpPr>
          <p:cNvPr id="1545" name="Rectangle 1544">
            <a:extLst>
              <a:ext uri="{FF2B5EF4-FFF2-40B4-BE49-F238E27FC236}">
                <a16:creationId xmlns:a16="http://schemas.microsoft.com/office/drawing/2014/main" id="{3D513E40-F84A-419F-EFBB-AF5CE38CFF0B}"/>
              </a:ext>
            </a:extLst>
          </p:cNvPr>
          <p:cNvSpPr/>
          <p:nvPr/>
        </p:nvSpPr>
        <p:spPr>
          <a:xfrm>
            <a:off x="162792" y="4828805"/>
            <a:ext cx="3384000" cy="1620000"/>
          </a:xfrm>
          <a:prstGeom prst="rect">
            <a:avLst/>
          </a:prstGeom>
          <a:solidFill>
            <a:srgbClr val="FDF6F9"/>
          </a:solidFill>
          <a:ln w="3175" cap="flat" cmpd="sng" algn="ctr">
            <a:solidFill>
              <a:schemeClr val="bg1">
                <a:lumMod val="65000"/>
              </a:schemeClr>
            </a:solidFill>
            <a:prstDash val="solid"/>
          </a:ln>
          <a:effectLst/>
        </p:spPr>
        <p:txBody>
          <a:bodyPr rIns="90000" rtlCol="0" anchor="ctr"/>
          <a:lstStyle/>
          <a:p>
            <a:pPr marL="171450" indent="-171450">
              <a:spcAft>
                <a:spcPts val="600"/>
              </a:spcAft>
              <a:buClr>
                <a:srgbClr val="E94190"/>
              </a:buClr>
              <a:buFont typeface="Arial" panose="020B0604020202020204" pitchFamily="34" charset="0"/>
              <a:buChar char="•"/>
            </a:pPr>
            <a:r>
              <a:rPr lang="fr-FR" sz="1200" kern="0">
                <a:solidFill>
                  <a:srgbClr val="000000"/>
                </a:solidFill>
                <a:latin typeface="Arial" panose="020B0604020202020204"/>
                <a:cs typeface="Arial"/>
                <a:sym typeface="Arial"/>
              </a:rPr>
              <a:t>COPIL cyber</a:t>
            </a:r>
          </a:p>
          <a:p>
            <a:pPr marL="171450" indent="-171450">
              <a:spcAft>
                <a:spcPts val="600"/>
              </a:spcAft>
              <a:buClr>
                <a:srgbClr val="E94190"/>
              </a:buClr>
              <a:buFont typeface="Arial" panose="020B0604020202020204" pitchFamily="34" charset="0"/>
              <a:buChar char="•"/>
            </a:pPr>
            <a:r>
              <a:rPr lang="fr-FR" sz="1200" kern="0">
                <a:solidFill>
                  <a:srgbClr val="000000"/>
                </a:solidFill>
                <a:latin typeface="Arial" panose="020B0604020202020204"/>
                <a:cs typeface="Arial"/>
                <a:sym typeface="Arial"/>
              </a:rPr>
              <a:t>Des « ateliers fédérations »</a:t>
            </a:r>
          </a:p>
          <a:p>
            <a:pPr marL="171450" indent="-171450">
              <a:spcAft>
                <a:spcPts val="600"/>
              </a:spcAft>
              <a:buClr>
                <a:srgbClr val="E94190"/>
              </a:buClr>
              <a:buFont typeface="Arial" panose="020B0604020202020204" pitchFamily="34" charset="0"/>
              <a:buChar char="•"/>
            </a:pPr>
            <a:r>
              <a:rPr lang="fr-FR" sz="1200" kern="0">
                <a:solidFill>
                  <a:srgbClr val="000000"/>
                </a:solidFill>
                <a:latin typeface="Arial" panose="020B0604020202020204"/>
                <a:cs typeface="Arial"/>
                <a:sym typeface="Arial"/>
              </a:rPr>
              <a:t>GTT cybersécurité </a:t>
            </a:r>
          </a:p>
          <a:p>
            <a:pPr marL="171450" indent="-171450">
              <a:spcAft>
                <a:spcPts val="600"/>
              </a:spcAft>
              <a:buClr>
                <a:srgbClr val="E94190"/>
              </a:buClr>
              <a:buFont typeface="Arial" panose="020B0604020202020204" pitchFamily="34" charset="0"/>
              <a:buChar char="•"/>
            </a:pPr>
            <a:r>
              <a:rPr lang="fr-FR" sz="1200" kern="0">
                <a:solidFill>
                  <a:srgbClr val="000000"/>
                </a:solidFill>
                <a:latin typeface="Arial" panose="020B0604020202020204"/>
                <a:cs typeface="Arial"/>
                <a:sym typeface="Arial"/>
              </a:rPr>
              <a:t>Comité de suivi</a:t>
            </a:r>
          </a:p>
        </p:txBody>
      </p:sp>
      <p:sp>
        <p:nvSpPr>
          <p:cNvPr id="1546" name="ZoneTexte 1545">
            <a:extLst>
              <a:ext uri="{FF2B5EF4-FFF2-40B4-BE49-F238E27FC236}">
                <a16:creationId xmlns:a16="http://schemas.microsoft.com/office/drawing/2014/main" id="{1020D9DC-C109-A540-EC7E-0B05B066445F}"/>
              </a:ext>
            </a:extLst>
          </p:cNvPr>
          <p:cNvSpPr txBox="1"/>
          <p:nvPr/>
        </p:nvSpPr>
        <p:spPr>
          <a:xfrm>
            <a:off x="162792" y="4671141"/>
            <a:ext cx="2804773"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fr-FR" sz="1400" b="1" i="0" u="none" strike="noStrike" kern="0" cap="none" spc="0" normalizeH="0" baseline="0" noProof="0">
                <a:ln>
                  <a:noFill/>
                </a:ln>
                <a:solidFill>
                  <a:srgbClr val="FFFFFF"/>
                </a:solidFill>
                <a:effectLst/>
                <a:highlight>
                  <a:srgbClr val="C8176A"/>
                </a:highlight>
                <a:uLnTx/>
                <a:uFillTx/>
                <a:latin typeface="Arial" panose="020B0604020202020204"/>
                <a:ea typeface="+mn-ea"/>
                <a:cs typeface="Arial"/>
                <a:sym typeface="Arial"/>
              </a:rPr>
              <a:t>Une comitologie dédiée …</a:t>
            </a:r>
          </a:p>
        </p:txBody>
      </p:sp>
      <p:sp>
        <p:nvSpPr>
          <p:cNvPr id="1548" name="Google Shape;4727;p44">
            <a:extLst>
              <a:ext uri="{FF2B5EF4-FFF2-40B4-BE49-F238E27FC236}">
                <a16:creationId xmlns:a16="http://schemas.microsoft.com/office/drawing/2014/main" id="{7F6636DA-46A0-BEA7-8C09-4D554AAD29AA}"/>
              </a:ext>
            </a:extLst>
          </p:cNvPr>
          <p:cNvSpPr/>
          <p:nvPr/>
        </p:nvSpPr>
        <p:spPr>
          <a:xfrm>
            <a:off x="5410607" y="3013919"/>
            <a:ext cx="159467" cy="156965"/>
          </a:xfrm>
          <a:custGeom>
            <a:avLst/>
            <a:gdLst/>
            <a:ahLst/>
            <a:cxnLst/>
            <a:rect l="l" t="t" r="r" b="b"/>
            <a:pathLst>
              <a:path w="24509" h="24370" extrusionOk="0">
                <a:moveTo>
                  <a:pt x="12252" y="5604"/>
                </a:moveTo>
                <a:cubicBezTo>
                  <a:pt x="15434" y="5604"/>
                  <a:pt x="18235" y="7932"/>
                  <a:pt x="18739" y="11173"/>
                </a:cubicBezTo>
                <a:cubicBezTo>
                  <a:pt x="19276" y="14754"/>
                  <a:pt x="16810" y="18116"/>
                  <a:pt x="13229" y="18653"/>
                </a:cubicBezTo>
                <a:cubicBezTo>
                  <a:pt x="12879" y="18709"/>
                  <a:pt x="12531" y="18736"/>
                  <a:pt x="12188" y="18736"/>
                </a:cubicBezTo>
                <a:cubicBezTo>
                  <a:pt x="9022" y="18736"/>
                  <a:pt x="6252" y="16411"/>
                  <a:pt x="5749" y="13162"/>
                </a:cubicBezTo>
                <a:cubicBezTo>
                  <a:pt x="5192" y="9582"/>
                  <a:pt x="7659" y="6220"/>
                  <a:pt x="11240" y="5683"/>
                </a:cubicBezTo>
                <a:cubicBezTo>
                  <a:pt x="11580" y="5630"/>
                  <a:pt x="11918" y="5604"/>
                  <a:pt x="12252" y="5604"/>
                </a:cubicBezTo>
                <a:close/>
                <a:moveTo>
                  <a:pt x="11803" y="1"/>
                </a:moveTo>
                <a:cubicBezTo>
                  <a:pt x="11755" y="1"/>
                  <a:pt x="11707" y="5"/>
                  <a:pt x="11658" y="13"/>
                </a:cubicBezTo>
                <a:lnTo>
                  <a:pt x="9231" y="391"/>
                </a:lnTo>
                <a:cubicBezTo>
                  <a:pt x="8753" y="451"/>
                  <a:pt x="8435" y="888"/>
                  <a:pt x="8514" y="1346"/>
                </a:cubicBezTo>
                <a:lnTo>
                  <a:pt x="8912" y="3972"/>
                </a:lnTo>
                <a:cubicBezTo>
                  <a:pt x="8037" y="4310"/>
                  <a:pt x="7241" y="4807"/>
                  <a:pt x="6545" y="5384"/>
                </a:cubicBezTo>
                <a:lnTo>
                  <a:pt x="4436" y="3813"/>
                </a:lnTo>
                <a:cubicBezTo>
                  <a:pt x="4284" y="3701"/>
                  <a:pt x="4103" y="3647"/>
                  <a:pt x="3924" y="3647"/>
                </a:cubicBezTo>
                <a:cubicBezTo>
                  <a:pt x="3659" y="3647"/>
                  <a:pt x="3397" y="3766"/>
                  <a:pt x="3243" y="3992"/>
                </a:cubicBezTo>
                <a:lnTo>
                  <a:pt x="1771" y="5981"/>
                </a:lnTo>
                <a:cubicBezTo>
                  <a:pt x="1492" y="6359"/>
                  <a:pt x="1572" y="6896"/>
                  <a:pt x="1950" y="7175"/>
                </a:cubicBezTo>
                <a:lnTo>
                  <a:pt x="4059" y="8746"/>
                </a:lnTo>
                <a:cubicBezTo>
                  <a:pt x="3720" y="9582"/>
                  <a:pt x="3482" y="10477"/>
                  <a:pt x="3422" y="11392"/>
                </a:cubicBezTo>
                <a:lnTo>
                  <a:pt x="796" y="11790"/>
                </a:lnTo>
                <a:cubicBezTo>
                  <a:pt x="339" y="11869"/>
                  <a:pt x="0" y="12287"/>
                  <a:pt x="80" y="12764"/>
                </a:cubicBezTo>
                <a:lnTo>
                  <a:pt x="458" y="15211"/>
                </a:lnTo>
                <a:cubicBezTo>
                  <a:pt x="512" y="15624"/>
                  <a:pt x="873" y="15939"/>
                  <a:pt x="1293" y="15939"/>
                </a:cubicBezTo>
                <a:cubicBezTo>
                  <a:pt x="1339" y="15939"/>
                  <a:pt x="1386" y="15935"/>
                  <a:pt x="1433" y="15927"/>
                </a:cubicBezTo>
                <a:lnTo>
                  <a:pt x="4039" y="15529"/>
                </a:lnTo>
                <a:cubicBezTo>
                  <a:pt x="4377" y="16405"/>
                  <a:pt x="4874" y="17200"/>
                  <a:pt x="5451" y="17897"/>
                </a:cubicBezTo>
                <a:lnTo>
                  <a:pt x="3880" y="20005"/>
                </a:lnTo>
                <a:cubicBezTo>
                  <a:pt x="3621" y="20383"/>
                  <a:pt x="3681" y="20920"/>
                  <a:pt x="4059" y="21199"/>
                </a:cubicBezTo>
                <a:lnTo>
                  <a:pt x="6048" y="22671"/>
                </a:lnTo>
                <a:cubicBezTo>
                  <a:pt x="6201" y="22776"/>
                  <a:pt x="6381" y="22829"/>
                  <a:pt x="6559" y="22829"/>
                </a:cubicBezTo>
                <a:cubicBezTo>
                  <a:pt x="6819" y="22829"/>
                  <a:pt x="7076" y="22716"/>
                  <a:pt x="7241" y="22492"/>
                </a:cubicBezTo>
                <a:lnTo>
                  <a:pt x="8813" y="20383"/>
                </a:lnTo>
                <a:cubicBezTo>
                  <a:pt x="9648" y="20721"/>
                  <a:pt x="10544" y="20940"/>
                  <a:pt x="11479" y="21020"/>
                </a:cubicBezTo>
                <a:lnTo>
                  <a:pt x="11876" y="23626"/>
                </a:lnTo>
                <a:cubicBezTo>
                  <a:pt x="11931" y="24065"/>
                  <a:pt x="12305" y="24369"/>
                  <a:pt x="12721" y="24369"/>
                </a:cubicBezTo>
                <a:cubicBezTo>
                  <a:pt x="12757" y="24369"/>
                  <a:pt x="12794" y="24367"/>
                  <a:pt x="12831" y="24362"/>
                </a:cubicBezTo>
                <a:lnTo>
                  <a:pt x="15278" y="23984"/>
                </a:lnTo>
                <a:cubicBezTo>
                  <a:pt x="15755" y="23904"/>
                  <a:pt x="16074" y="23467"/>
                  <a:pt x="15994" y="23009"/>
                </a:cubicBezTo>
                <a:lnTo>
                  <a:pt x="15596" y="20403"/>
                </a:lnTo>
                <a:cubicBezTo>
                  <a:pt x="16472" y="20045"/>
                  <a:pt x="17267" y="19548"/>
                  <a:pt x="17964" y="18991"/>
                </a:cubicBezTo>
                <a:lnTo>
                  <a:pt x="20072" y="20542"/>
                </a:lnTo>
                <a:cubicBezTo>
                  <a:pt x="20224" y="20655"/>
                  <a:pt x="20402" y="20709"/>
                  <a:pt x="20578" y="20709"/>
                </a:cubicBezTo>
                <a:cubicBezTo>
                  <a:pt x="20840" y="20709"/>
                  <a:pt x="21099" y="20589"/>
                  <a:pt x="21266" y="20363"/>
                </a:cubicBezTo>
                <a:lnTo>
                  <a:pt x="22738" y="18374"/>
                </a:lnTo>
                <a:cubicBezTo>
                  <a:pt x="23016" y="18016"/>
                  <a:pt x="22937" y="17459"/>
                  <a:pt x="22559" y="17181"/>
                </a:cubicBezTo>
                <a:lnTo>
                  <a:pt x="20450" y="15629"/>
                </a:lnTo>
                <a:cubicBezTo>
                  <a:pt x="20788" y="14774"/>
                  <a:pt x="21007" y="13878"/>
                  <a:pt x="21087" y="12963"/>
                </a:cubicBezTo>
                <a:lnTo>
                  <a:pt x="23693" y="12565"/>
                </a:lnTo>
                <a:cubicBezTo>
                  <a:pt x="24170" y="12486"/>
                  <a:pt x="24508" y="12068"/>
                  <a:pt x="24429" y="11591"/>
                </a:cubicBezTo>
                <a:lnTo>
                  <a:pt x="24051" y="9164"/>
                </a:lnTo>
                <a:cubicBezTo>
                  <a:pt x="23979" y="8736"/>
                  <a:pt x="23636" y="8435"/>
                  <a:pt x="23222" y="8435"/>
                </a:cubicBezTo>
                <a:cubicBezTo>
                  <a:pt x="23174" y="8435"/>
                  <a:pt x="23125" y="8439"/>
                  <a:pt x="23076" y="8448"/>
                </a:cubicBezTo>
                <a:lnTo>
                  <a:pt x="20470" y="8846"/>
                </a:lnTo>
                <a:cubicBezTo>
                  <a:pt x="20112" y="7970"/>
                  <a:pt x="19615" y="7175"/>
                  <a:pt x="19058" y="6478"/>
                </a:cubicBezTo>
                <a:lnTo>
                  <a:pt x="20609" y="4370"/>
                </a:lnTo>
                <a:cubicBezTo>
                  <a:pt x="20888" y="3992"/>
                  <a:pt x="20808" y="3435"/>
                  <a:pt x="20450" y="3176"/>
                </a:cubicBezTo>
                <a:lnTo>
                  <a:pt x="18461" y="1704"/>
                </a:lnTo>
                <a:cubicBezTo>
                  <a:pt x="18309" y="1592"/>
                  <a:pt x="18128" y="1538"/>
                  <a:pt x="17949" y="1538"/>
                </a:cubicBezTo>
                <a:cubicBezTo>
                  <a:pt x="17683" y="1538"/>
                  <a:pt x="17422" y="1657"/>
                  <a:pt x="17267" y="1883"/>
                </a:cubicBezTo>
                <a:lnTo>
                  <a:pt x="15696" y="3992"/>
                </a:lnTo>
                <a:cubicBezTo>
                  <a:pt x="14840" y="3634"/>
                  <a:pt x="13945" y="3415"/>
                  <a:pt x="13030" y="3335"/>
                </a:cubicBezTo>
                <a:lnTo>
                  <a:pt x="12632" y="729"/>
                </a:lnTo>
                <a:cubicBezTo>
                  <a:pt x="12561" y="301"/>
                  <a:pt x="12218" y="1"/>
                  <a:pt x="11803"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09556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30" name="Rectangle 29">
            <a:extLst>
              <a:ext uri="{FF2B5EF4-FFF2-40B4-BE49-F238E27FC236}">
                <a16:creationId xmlns:a16="http://schemas.microsoft.com/office/drawing/2014/main" id="{D4DFCC68-1D71-9FC4-0C3B-27B81BFBF8E7}"/>
              </a:ext>
            </a:extLst>
          </p:cNvPr>
          <p:cNvSpPr/>
          <p:nvPr/>
        </p:nvSpPr>
        <p:spPr>
          <a:xfrm>
            <a:off x="6123211" y="1180235"/>
            <a:ext cx="6068790" cy="5669999"/>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FC8BACBB-90F6-DC75-9519-EAF4927F304C}"/>
              </a:ext>
            </a:extLst>
          </p:cNvPr>
          <p:cNvSpPr/>
          <p:nvPr/>
        </p:nvSpPr>
        <p:spPr>
          <a:xfrm>
            <a:off x="5876926" y="1173334"/>
            <a:ext cx="6320292" cy="56769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5" name="Google Shape;265;p9"/>
          <p:cNvSpPr txBox="1">
            <a:spLocks noGrp="1"/>
          </p:cNvSpPr>
          <p:nvPr>
            <p:ph type="title"/>
          </p:nvPr>
        </p:nvSpPr>
        <p:spPr>
          <a:xfrm>
            <a:off x="1846556" y="285967"/>
            <a:ext cx="7192670" cy="720008"/>
          </a:xfrm>
          <a:prstGeom prst="rect">
            <a:avLst/>
          </a:prstGeom>
          <a:noFill/>
          <a:ln>
            <a:noFill/>
          </a:ln>
        </p:spPr>
        <p:txBody>
          <a:bodyPr spcFirstLastPara="1" vert="horz" wrap="square" lIns="0" tIns="0" rIns="0" bIns="0" rtlCol="0" anchor="b" anchorCtr="0">
            <a:normAutofit/>
          </a:bodyPr>
          <a:lstStyle/>
          <a:p>
            <a:pPr marL="127000"/>
            <a:r>
              <a:rPr lang="fr-FR" sz="2400" b="1">
                <a:solidFill>
                  <a:srgbClr val="C8176A"/>
                </a:solidFill>
                <a:latin typeface="Arial"/>
                <a:cs typeface="Arial"/>
                <a:sym typeface="Arial"/>
              </a:rPr>
              <a:t>Publication du plan d'action </a:t>
            </a:r>
            <a:r>
              <a:rPr lang="fr-FR" sz="2400" b="1" err="1">
                <a:solidFill>
                  <a:srgbClr val="C8176A"/>
                </a:solidFill>
                <a:latin typeface="Arial"/>
                <a:cs typeface="Arial"/>
                <a:sym typeface="Arial"/>
              </a:rPr>
              <a:t>CaRE</a:t>
            </a:r>
            <a:r>
              <a:rPr lang="fr-FR" sz="2400" b="1">
                <a:solidFill>
                  <a:srgbClr val="C8176A"/>
                </a:solidFill>
                <a:latin typeface="Arial"/>
                <a:cs typeface="Arial"/>
                <a:sym typeface="Arial"/>
              </a:rPr>
              <a:t> 2023-2027</a:t>
            </a:r>
          </a:p>
        </p:txBody>
      </p:sp>
      <p:pic>
        <p:nvPicPr>
          <p:cNvPr id="9" name="Image 8">
            <a:extLst>
              <a:ext uri="{FF2B5EF4-FFF2-40B4-BE49-F238E27FC236}">
                <a16:creationId xmlns:a16="http://schemas.microsoft.com/office/drawing/2014/main" id="{809CA554-A13B-1BEF-61BC-1E39AF7E830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a:stretch/>
        </p:blipFill>
        <p:spPr>
          <a:xfrm>
            <a:off x="7644256" y="2219653"/>
            <a:ext cx="3147569" cy="4383192"/>
          </a:xfrm>
          <a:prstGeom prst="rect">
            <a:avLst/>
          </a:prstGeom>
          <a:ln>
            <a:solidFill>
              <a:schemeClr val="bg1">
                <a:lumMod val="75000"/>
              </a:schemeClr>
            </a:solidFill>
          </a:ln>
        </p:spPr>
      </p:pic>
      <p:sp>
        <p:nvSpPr>
          <p:cNvPr id="7" name="Espace réservé du numéro de diapositive 3">
            <a:extLst>
              <a:ext uri="{FF2B5EF4-FFF2-40B4-BE49-F238E27FC236}">
                <a16:creationId xmlns:a16="http://schemas.microsoft.com/office/drawing/2014/main" id="{D63FD957-794E-AA1D-D1DE-CB292A026174}"/>
              </a:ext>
            </a:extLst>
          </p:cNvPr>
          <p:cNvSpPr>
            <a:spLocks noGrp="1"/>
          </p:cNvSpPr>
          <p:nvPr>
            <p:ph type="sldNum" idx="12"/>
          </p:nvPr>
        </p:nvSpPr>
        <p:spPr>
          <a:xfrm>
            <a:off x="11220856" y="6333323"/>
            <a:ext cx="383117" cy="365125"/>
          </a:xfrm>
        </p:spPr>
        <p:txBody>
          <a:bodyPr/>
          <a:lstStyle/>
          <a:p>
            <a:fld id="{00000000-1234-1234-1234-123412341234}" type="slidenum">
              <a:rPr lang="fr-FR" smtClean="0"/>
              <a:pPr/>
              <a:t>6</a:t>
            </a:fld>
            <a:endParaRPr lang="fr-FR"/>
          </a:p>
        </p:txBody>
      </p:sp>
      <p:grpSp>
        <p:nvGrpSpPr>
          <p:cNvPr id="8" name="Groupe 7">
            <a:extLst>
              <a:ext uri="{FF2B5EF4-FFF2-40B4-BE49-F238E27FC236}">
                <a16:creationId xmlns:a16="http://schemas.microsoft.com/office/drawing/2014/main" id="{B8D36F6E-9E78-0155-88E2-4B7CF04F825B}"/>
              </a:ext>
            </a:extLst>
          </p:cNvPr>
          <p:cNvGrpSpPr/>
          <p:nvPr/>
        </p:nvGrpSpPr>
        <p:grpSpPr>
          <a:xfrm rot="20162144">
            <a:off x="7266275" y="2138329"/>
            <a:ext cx="889902" cy="370591"/>
            <a:chOff x="721968" y="151788"/>
            <a:chExt cx="1628442" cy="499485"/>
          </a:xfrm>
        </p:grpSpPr>
        <p:sp>
          <p:nvSpPr>
            <p:cNvPr id="10" name="Rectangle 9">
              <a:extLst>
                <a:ext uri="{FF2B5EF4-FFF2-40B4-BE49-F238E27FC236}">
                  <a16:creationId xmlns:a16="http://schemas.microsoft.com/office/drawing/2014/main" id="{9C8C4282-0276-92BB-E43F-D6171655D880}"/>
                </a:ext>
              </a:extLst>
            </p:cNvPr>
            <p:cNvSpPr/>
            <p:nvPr/>
          </p:nvSpPr>
          <p:spPr>
            <a:xfrm>
              <a:off x="819949" y="164748"/>
              <a:ext cx="1453777" cy="474140"/>
            </a:xfrm>
            <a:prstGeom prst="rect">
              <a:avLst/>
            </a:prstGeom>
            <a:solidFill>
              <a:schemeClr val="bg1">
                <a:lumMod val="8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79E694FF-5277-B5A1-A6BE-D59699B548C0}"/>
                </a:ext>
              </a:extLst>
            </p:cNvPr>
            <p:cNvSpPr/>
            <p:nvPr/>
          </p:nvSpPr>
          <p:spPr>
            <a:xfrm>
              <a:off x="2224120" y="152273"/>
              <a:ext cx="126290" cy="15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DA3012BD-6E50-94F9-FE2F-7609204F4647}"/>
                </a:ext>
              </a:extLst>
            </p:cNvPr>
            <p:cNvSpPr/>
            <p:nvPr/>
          </p:nvSpPr>
          <p:spPr>
            <a:xfrm>
              <a:off x="2224120" y="329716"/>
              <a:ext cx="126290" cy="15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80FFB1A2-B525-7761-DCDE-3F37049A381B}"/>
                </a:ext>
              </a:extLst>
            </p:cNvPr>
            <p:cNvSpPr/>
            <p:nvPr/>
          </p:nvSpPr>
          <p:spPr>
            <a:xfrm>
              <a:off x="2218205" y="499691"/>
              <a:ext cx="126290" cy="15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DC71E517-465B-73D0-3BFC-2FD44CC0F78E}"/>
                </a:ext>
              </a:extLst>
            </p:cNvPr>
            <p:cNvSpPr/>
            <p:nvPr/>
          </p:nvSpPr>
          <p:spPr>
            <a:xfrm>
              <a:off x="727883" y="151788"/>
              <a:ext cx="126290" cy="15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9609F6B4-2A79-82A1-2AB6-E3586A2BF7C5}"/>
                </a:ext>
              </a:extLst>
            </p:cNvPr>
            <p:cNvSpPr/>
            <p:nvPr/>
          </p:nvSpPr>
          <p:spPr>
            <a:xfrm>
              <a:off x="727883" y="329231"/>
              <a:ext cx="126290" cy="15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0B534838-E94E-052D-1223-573228B12003}"/>
                </a:ext>
              </a:extLst>
            </p:cNvPr>
            <p:cNvSpPr/>
            <p:nvPr/>
          </p:nvSpPr>
          <p:spPr>
            <a:xfrm>
              <a:off x="721968" y="499206"/>
              <a:ext cx="126290" cy="15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9" name="Groupe 28">
            <a:extLst>
              <a:ext uri="{FF2B5EF4-FFF2-40B4-BE49-F238E27FC236}">
                <a16:creationId xmlns:a16="http://schemas.microsoft.com/office/drawing/2014/main" id="{4E40EA6F-AB2D-B838-B2B7-6CB21EE8B5F0}"/>
              </a:ext>
            </a:extLst>
          </p:cNvPr>
          <p:cNvGrpSpPr/>
          <p:nvPr/>
        </p:nvGrpSpPr>
        <p:grpSpPr>
          <a:xfrm>
            <a:off x="314325" y="3105913"/>
            <a:ext cx="5214236" cy="1735559"/>
            <a:chOff x="300276" y="2741191"/>
            <a:chExt cx="5247311" cy="2124000"/>
          </a:xfrm>
        </p:grpSpPr>
        <p:sp>
          <p:nvSpPr>
            <p:cNvPr id="25" name="Rectangle : coins arrondis 24">
              <a:extLst>
                <a:ext uri="{FF2B5EF4-FFF2-40B4-BE49-F238E27FC236}">
                  <a16:creationId xmlns:a16="http://schemas.microsoft.com/office/drawing/2014/main" id="{E52BF7B7-893D-463D-6911-096A6719F4E6}"/>
                </a:ext>
              </a:extLst>
            </p:cNvPr>
            <p:cNvSpPr/>
            <p:nvPr/>
          </p:nvSpPr>
          <p:spPr>
            <a:xfrm rot="21432042">
              <a:off x="310896" y="2741191"/>
              <a:ext cx="5236691" cy="2124000"/>
            </a:xfrm>
            <a:prstGeom prst="roundRect">
              <a:avLst/>
            </a:prstGeom>
            <a:solidFill>
              <a:schemeClr val="bg1">
                <a:lumMod val="50000"/>
              </a:schemeClr>
            </a:solidFill>
            <a:ln>
              <a:noFill/>
            </a:ln>
            <a:scene3d>
              <a:camera prst="orthographicFront">
                <a:rot lat="12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4" name="Groupe 23">
              <a:extLst>
                <a:ext uri="{FF2B5EF4-FFF2-40B4-BE49-F238E27FC236}">
                  <a16:creationId xmlns:a16="http://schemas.microsoft.com/office/drawing/2014/main" id="{2827DF15-2607-0DCE-E3E4-83FB8EE82AF2}"/>
                </a:ext>
              </a:extLst>
            </p:cNvPr>
            <p:cNvGrpSpPr/>
            <p:nvPr/>
          </p:nvGrpSpPr>
          <p:grpSpPr>
            <a:xfrm>
              <a:off x="300276" y="2799115"/>
              <a:ext cx="5239585" cy="2065768"/>
              <a:chOff x="658583" y="2779291"/>
              <a:chExt cx="6993855" cy="2592809"/>
            </a:xfrm>
          </p:grpSpPr>
          <p:sp>
            <p:nvSpPr>
              <p:cNvPr id="22" name="Rectangle : coins arrondis 21">
                <a:extLst>
                  <a:ext uri="{FF2B5EF4-FFF2-40B4-BE49-F238E27FC236}">
                    <a16:creationId xmlns:a16="http://schemas.microsoft.com/office/drawing/2014/main" id="{44F7A04D-F455-678D-117F-1A73A26DBE20}"/>
                  </a:ext>
                </a:extLst>
              </p:cNvPr>
              <p:cNvSpPr/>
              <p:nvPr/>
            </p:nvSpPr>
            <p:spPr>
              <a:xfrm rot="209211">
                <a:off x="668967" y="2803625"/>
                <a:ext cx="6983471" cy="2559435"/>
              </a:xfrm>
              <a:prstGeom prst="roundRect">
                <a:avLst/>
              </a:prstGeom>
              <a:noFill/>
              <a:ln w="19050">
                <a:solidFill>
                  <a:schemeClr val="tx1"/>
                </a:solidFill>
              </a:ln>
              <a:scene3d>
                <a:camera prst="orthographicFront">
                  <a:rot lat="12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 coins arrondis 19">
                <a:extLst>
                  <a:ext uri="{FF2B5EF4-FFF2-40B4-BE49-F238E27FC236}">
                    <a16:creationId xmlns:a16="http://schemas.microsoft.com/office/drawing/2014/main" id="{6E90E314-329B-0500-BCB7-240BD71F644F}"/>
                  </a:ext>
                </a:extLst>
              </p:cNvPr>
              <p:cNvSpPr/>
              <p:nvPr/>
            </p:nvSpPr>
            <p:spPr>
              <a:xfrm>
                <a:off x="658583" y="2779291"/>
                <a:ext cx="6989992" cy="25928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 coins arrondis 20">
                <a:extLst>
                  <a:ext uri="{FF2B5EF4-FFF2-40B4-BE49-F238E27FC236}">
                    <a16:creationId xmlns:a16="http://schemas.microsoft.com/office/drawing/2014/main" id="{43853B6B-23DD-948B-B301-7144E738E0E0}"/>
                  </a:ext>
                </a:extLst>
              </p:cNvPr>
              <p:cNvSpPr/>
              <p:nvPr/>
            </p:nvSpPr>
            <p:spPr>
              <a:xfrm>
                <a:off x="833792" y="2929194"/>
                <a:ext cx="6580680" cy="2285578"/>
              </a:xfrm>
              <a:prstGeom prst="round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pic>
        <p:nvPicPr>
          <p:cNvPr id="4" name="Graphique 3" descr="Guillemet fermé">
            <a:extLst>
              <a:ext uri="{FF2B5EF4-FFF2-40B4-BE49-F238E27FC236}">
                <a16:creationId xmlns:a16="http://schemas.microsoft.com/office/drawing/2014/main" id="{93ECFC74-A960-587D-5E80-334ED5CCC05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4056725" y="4164978"/>
            <a:ext cx="1404000" cy="1404000"/>
          </a:xfrm>
          <a:prstGeom prst="rect">
            <a:avLst/>
          </a:prstGeom>
        </p:spPr>
      </p:pic>
      <p:pic>
        <p:nvPicPr>
          <p:cNvPr id="5" name="Graphique 4" descr="Guillemet ouvert">
            <a:extLst>
              <a:ext uri="{FF2B5EF4-FFF2-40B4-BE49-F238E27FC236}">
                <a16:creationId xmlns:a16="http://schemas.microsoft.com/office/drawing/2014/main" id="{DF62CC88-89B5-749D-E4D9-53A8E53B6307}"/>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405687" y="2422550"/>
            <a:ext cx="1200162" cy="1404000"/>
          </a:xfrm>
          <a:prstGeom prst="rect">
            <a:avLst/>
          </a:prstGeom>
        </p:spPr>
      </p:pic>
      <p:sp>
        <p:nvSpPr>
          <p:cNvPr id="27" name="ZoneTexte 26">
            <a:extLst>
              <a:ext uri="{FF2B5EF4-FFF2-40B4-BE49-F238E27FC236}">
                <a16:creationId xmlns:a16="http://schemas.microsoft.com/office/drawing/2014/main" id="{4A9C5F88-1E00-98F1-0A81-A1185B6FAA7A}"/>
              </a:ext>
            </a:extLst>
          </p:cNvPr>
          <p:cNvSpPr txBox="1"/>
          <p:nvPr/>
        </p:nvSpPr>
        <p:spPr>
          <a:xfrm>
            <a:off x="525954" y="3681980"/>
            <a:ext cx="4816580" cy="707886"/>
          </a:xfrm>
          <a:prstGeom prst="rect">
            <a:avLst/>
          </a:prstGeom>
          <a:noFill/>
          <a:effectLst>
            <a:outerShdw blurRad="50800" dist="38100" dir="2700000" algn="tl" rotWithShape="0">
              <a:prstClr val="black">
                <a:alpha val="40000"/>
              </a:prstClr>
            </a:outerShdw>
          </a:effectLst>
        </p:spPr>
        <p:txBody>
          <a:bodyPr wrap="square">
            <a:spAutoFit/>
          </a:bodyPr>
          <a:lstStyle/>
          <a:p>
            <a:r>
              <a:rPr lang="fr-FR" sz="1800" b="1">
                <a:latin typeface="Arial" panose="020B0604020202020204" pitchFamily="34" charset="0"/>
                <a:cs typeface="Arial" panose="020B0604020202020204" pitchFamily="34" charset="0"/>
              </a:rPr>
              <a:t>Une réponse </a:t>
            </a:r>
            <a:r>
              <a:rPr lang="fr-FR" sz="2000" b="1">
                <a:highlight>
                  <a:srgbClr val="C0C0C0"/>
                </a:highlight>
                <a:latin typeface="Arial" panose="020B0604020202020204" pitchFamily="34" charset="0"/>
                <a:cs typeface="Arial" panose="020B0604020202020204" pitchFamily="34" charset="0"/>
              </a:rPr>
              <a:t>collective</a:t>
            </a:r>
            <a:r>
              <a:rPr lang="fr-FR" sz="1800" b="1">
                <a:latin typeface="Arial" panose="020B0604020202020204" pitchFamily="34" charset="0"/>
                <a:cs typeface="Arial" panose="020B0604020202020204" pitchFamily="34" charset="0"/>
              </a:rPr>
              <a:t>, </a:t>
            </a:r>
            <a:r>
              <a:rPr lang="fr-FR" sz="2000" b="1">
                <a:highlight>
                  <a:srgbClr val="C0C0C0"/>
                </a:highlight>
                <a:latin typeface="Arial" panose="020B0604020202020204" pitchFamily="34" charset="0"/>
                <a:cs typeface="Arial" panose="020B0604020202020204" pitchFamily="34" charset="0"/>
              </a:rPr>
              <a:t>déterminée</a:t>
            </a:r>
            <a:r>
              <a:rPr lang="fr-FR" sz="1800" b="1">
                <a:latin typeface="Arial" panose="020B0604020202020204" pitchFamily="34" charset="0"/>
                <a:cs typeface="Arial" panose="020B0604020202020204" pitchFamily="34" charset="0"/>
              </a:rPr>
              <a:t> et </a:t>
            </a:r>
            <a:r>
              <a:rPr lang="fr-FR" sz="2000" b="1">
                <a:highlight>
                  <a:srgbClr val="C0C0C0"/>
                </a:highlight>
                <a:latin typeface="Arial" panose="020B0604020202020204" pitchFamily="34" charset="0"/>
                <a:cs typeface="Arial" panose="020B0604020202020204" pitchFamily="34" charset="0"/>
              </a:rPr>
              <a:t>coordonnée</a:t>
            </a:r>
            <a:r>
              <a:rPr lang="fr-FR" sz="1800" b="1">
                <a:latin typeface="Arial" panose="020B0604020202020204" pitchFamily="34" charset="0"/>
                <a:cs typeface="Arial" panose="020B0604020202020204" pitchFamily="34" charset="0"/>
              </a:rPr>
              <a:t> pour faire face à la menace </a:t>
            </a:r>
            <a:endParaRPr lang="fr-FR">
              <a:latin typeface="Arial" panose="020B0604020202020204" pitchFamily="34" charset="0"/>
              <a:cs typeface="Arial" panose="020B0604020202020204" pitchFamily="34" charset="0"/>
            </a:endParaRPr>
          </a:p>
        </p:txBody>
      </p:sp>
      <p:sp>
        <p:nvSpPr>
          <p:cNvPr id="28" name="ZoneTexte 27">
            <a:extLst>
              <a:ext uri="{FF2B5EF4-FFF2-40B4-BE49-F238E27FC236}">
                <a16:creationId xmlns:a16="http://schemas.microsoft.com/office/drawing/2014/main" id="{F399C964-FCF2-6EA3-94F9-A41646F30E24}"/>
              </a:ext>
            </a:extLst>
          </p:cNvPr>
          <p:cNvSpPr txBox="1"/>
          <p:nvPr/>
        </p:nvSpPr>
        <p:spPr>
          <a:xfrm>
            <a:off x="6096000" y="1369660"/>
            <a:ext cx="5991225" cy="674544"/>
          </a:xfrm>
          <a:prstGeom prst="rect">
            <a:avLst/>
          </a:prstGeom>
          <a:noFill/>
        </p:spPr>
        <p:txBody>
          <a:bodyPr wrap="square" rtlCol="0">
            <a:spAutoFit/>
          </a:bodyPr>
          <a:lstStyle/>
          <a:p>
            <a:pPr algn="ctr">
              <a:lnSpc>
                <a:spcPct val="120000"/>
              </a:lnSpc>
            </a:pPr>
            <a:r>
              <a:rPr lang="fr-FR" sz="1700" b="1">
                <a:highlight>
                  <a:srgbClr val="F3F3F3"/>
                </a:highlight>
                <a:latin typeface="Arial" panose="020B0604020202020204" pitchFamily="34" charset="0"/>
                <a:cs typeface="Arial" panose="020B0604020202020204" pitchFamily="34" charset="0"/>
              </a:rPr>
              <a:t>Mise à disposition du plan d’action </a:t>
            </a:r>
            <a:r>
              <a:rPr lang="fr-FR" sz="1600">
                <a:highlight>
                  <a:srgbClr val="F3F3F3"/>
                </a:highlight>
                <a:latin typeface="Arial" panose="020B0604020202020204" pitchFamily="34" charset="0"/>
                <a:cs typeface="Arial" panose="020B0604020202020204" pitchFamily="34" charset="0"/>
                <a:hlinkClick r:id="rId8"/>
              </a:rPr>
              <a:t>Cybersécurité accélération et Résilience des Etablissements (</a:t>
            </a:r>
            <a:r>
              <a:rPr lang="fr-FR" sz="1600" err="1">
                <a:highlight>
                  <a:srgbClr val="F3F3F3"/>
                </a:highlight>
                <a:latin typeface="Arial" panose="020B0604020202020204" pitchFamily="34" charset="0"/>
                <a:cs typeface="Arial" panose="020B0604020202020204" pitchFamily="34" charset="0"/>
                <a:hlinkClick r:id="rId8"/>
              </a:rPr>
              <a:t>CaRE</a:t>
            </a:r>
            <a:r>
              <a:rPr lang="fr-FR" sz="1600">
                <a:highlight>
                  <a:srgbClr val="F3F3F3"/>
                </a:highlight>
                <a:latin typeface="Arial" panose="020B0604020202020204" pitchFamily="34" charset="0"/>
                <a:cs typeface="Arial" panose="020B0604020202020204" pitchFamily="34" charset="0"/>
                <a:hlinkClick r:id="rId8"/>
              </a:rPr>
              <a:t>)</a:t>
            </a:r>
            <a:endParaRPr lang="fr-FR" sz="1600" b="1">
              <a:highlight>
                <a:srgbClr val="F3F3F3"/>
              </a:highlight>
              <a:latin typeface="Arial" panose="020B0604020202020204" pitchFamily="34" charset="0"/>
              <a:cs typeface="Arial" panose="020B0604020202020204" pitchFamily="34" charset="0"/>
            </a:endParaRPr>
          </a:p>
        </p:txBody>
      </p:sp>
      <p:sp>
        <p:nvSpPr>
          <p:cNvPr id="16" name="Triangle isocèle 15">
            <a:extLst>
              <a:ext uri="{FF2B5EF4-FFF2-40B4-BE49-F238E27FC236}">
                <a16:creationId xmlns:a16="http://schemas.microsoft.com/office/drawing/2014/main" id="{1782F14A-08CC-0E53-A2C9-2959906E5D56}"/>
              </a:ext>
            </a:extLst>
          </p:cNvPr>
          <p:cNvSpPr/>
          <p:nvPr/>
        </p:nvSpPr>
        <p:spPr>
          <a:xfrm rot="5400000">
            <a:off x="5445048" y="3847312"/>
            <a:ext cx="1213402" cy="38466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6528916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cxnSp>
        <p:nvCxnSpPr>
          <p:cNvPr id="2" name="Google Shape;1768;p26">
            <a:extLst>
              <a:ext uri="{FF2B5EF4-FFF2-40B4-BE49-F238E27FC236}">
                <a16:creationId xmlns:a16="http://schemas.microsoft.com/office/drawing/2014/main" id="{829B8B58-8ED2-2F68-2A7D-F487450115AA}"/>
              </a:ext>
            </a:extLst>
          </p:cNvPr>
          <p:cNvCxnSpPr/>
          <p:nvPr/>
        </p:nvCxnSpPr>
        <p:spPr>
          <a:xfrm>
            <a:off x="485985" y="1727418"/>
            <a:ext cx="11268000" cy="0"/>
          </a:xfrm>
          <a:prstGeom prst="straightConnector1">
            <a:avLst/>
          </a:prstGeom>
          <a:noFill/>
          <a:ln w="38100" cap="flat" cmpd="sng">
            <a:solidFill>
              <a:schemeClr val="bg1">
                <a:lumMod val="85000"/>
              </a:schemeClr>
            </a:solidFill>
            <a:prstDash val="solid"/>
            <a:round/>
            <a:headEnd type="none" w="med" len="med"/>
            <a:tailEnd type="none" w="med" len="med"/>
          </a:ln>
        </p:spPr>
      </p:cxnSp>
      <p:sp>
        <p:nvSpPr>
          <p:cNvPr id="6" name="Google Shape;265;p9">
            <a:extLst>
              <a:ext uri="{FF2B5EF4-FFF2-40B4-BE49-F238E27FC236}">
                <a16:creationId xmlns:a16="http://schemas.microsoft.com/office/drawing/2014/main" id="{4D9A15A0-7440-5038-829C-10F5F6197AC8}"/>
              </a:ext>
            </a:extLst>
          </p:cNvPr>
          <p:cNvSpPr txBox="1">
            <a:spLocks/>
          </p:cNvSpPr>
          <p:nvPr/>
        </p:nvSpPr>
        <p:spPr>
          <a:xfrm>
            <a:off x="1846555" y="285967"/>
            <a:ext cx="10009013" cy="720008"/>
          </a:xfrm>
          <a:prstGeom prst="rect">
            <a:avLst/>
          </a:prstGeom>
          <a:noFill/>
          <a:ln>
            <a:noFill/>
          </a:ln>
        </p:spPr>
        <p:txBody>
          <a:bodyPr spcFirstLastPara="1" vert="horz" wrap="square" lIns="0" tIns="0" rIns="0" bIns="0" rtlCol="0" anchor="b" anchorCtr="0">
            <a:normAutofit/>
          </a:bodyPr>
          <a:lstStyle>
            <a:lvl1pPr algn="l" defTabSz="914400" rtl="0" eaLnBrk="1" latinLnBrk="0" hangingPunct="1">
              <a:lnSpc>
                <a:spcPct val="90000"/>
              </a:lnSpc>
              <a:spcBef>
                <a:spcPct val="0"/>
              </a:spcBef>
              <a:buNone/>
              <a:defRPr sz="4400" b="1" kern="1200">
                <a:solidFill>
                  <a:srgbClr val="D60E5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a:ln>
                  <a:noFill/>
                </a:ln>
                <a:solidFill>
                  <a:srgbClr val="C8176A"/>
                </a:solidFill>
                <a:effectLst/>
                <a:uLnTx/>
                <a:uFillTx/>
                <a:latin typeface="Arial" panose="020B0604020202020204" pitchFamily="34" charset="0"/>
                <a:ea typeface="+mj-ea"/>
                <a:cs typeface="Arial" panose="020B0604020202020204" pitchFamily="34" charset="0"/>
              </a:rPr>
              <a:t>Un plan d’actions décliné en 4 axes</a:t>
            </a:r>
          </a:p>
        </p:txBody>
      </p:sp>
      <p:sp>
        <p:nvSpPr>
          <p:cNvPr id="5" name="ZoneTexte 4">
            <a:extLst>
              <a:ext uri="{FF2B5EF4-FFF2-40B4-BE49-F238E27FC236}">
                <a16:creationId xmlns:a16="http://schemas.microsoft.com/office/drawing/2014/main" id="{967DE7A4-0A4E-3B1A-3887-A4FB0B5D20D1}"/>
              </a:ext>
            </a:extLst>
          </p:cNvPr>
          <p:cNvSpPr txBox="1"/>
          <p:nvPr/>
        </p:nvSpPr>
        <p:spPr>
          <a:xfrm>
            <a:off x="263999" y="2216343"/>
            <a:ext cx="2411999" cy="42165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FR" sz="1600" b="1" i="0" u="none" strike="noStrike" kern="1200" cap="none" spc="0" normalizeH="0" baseline="0" noProof="0">
                <a:ln>
                  <a:noFill/>
                </a:ln>
                <a:solidFill>
                  <a:srgbClr val="4887C7"/>
                </a:solidFill>
                <a:effectLst/>
                <a:uLnTx/>
                <a:uFillTx/>
                <a:latin typeface="Arial" panose="020B0604020202020204" pitchFamily="34" charset="0"/>
                <a:ea typeface="+mn-ea"/>
                <a:cs typeface="Arial" panose="020B0604020202020204" pitchFamily="34" charset="0"/>
              </a:rPr>
              <a:t>Gouvernance et résilience</a:t>
            </a:r>
            <a:endParaRPr kumimoji="0" lang="fr-F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ts val="300"/>
              </a:spcBef>
              <a:spcAft>
                <a:spcPts val="300"/>
              </a:spcAft>
              <a:buClr>
                <a:srgbClr val="4887C7"/>
              </a:buClr>
              <a:buSzTx/>
              <a:buFontTx/>
              <a:buAutoNum type="arabicPeriod"/>
              <a:tabLst/>
              <a:defRPr/>
            </a:pP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Mettre en œuvre une </a:t>
            </a:r>
            <a:r>
              <a:rPr kumimoji="0" lang="fr-FR"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gouvernance pérenne pour le programme </a:t>
            </a:r>
            <a:r>
              <a:rPr kumimoji="0" lang="fr-FR" sz="1200" b="1"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CaRE</a:t>
            </a:r>
            <a:r>
              <a:rPr kumimoji="0" lang="fr-FR"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et plus globalement pour la cybersécurité dans le secteur de la santé</a:t>
            </a:r>
          </a:p>
          <a:p>
            <a:pPr marL="342900" marR="0" lvl="0" indent="-342900" algn="just" defTabSz="914400" rtl="0" eaLnBrk="1" fontAlgn="auto" latinLnBrk="0" hangingPunct="1">
              <a:lnSpc>
                <a:spcPct val="100000"/>
              </a:lnSpc>
              <a:spcBef>
                <a:spcPts val="300"/>
              </a:spcBef>
              <a:spcAft>
                <a:spcPts val="300"/>
              </a:spcAft>
              <a:buClr>
                <a:srgbClr val="4887C7"/>
              </a:buClr>
              <a:buSzTx/>
              <a:buFontTx/>
              <a:buAutoNum type="arabicPeriod"/>
              <a:tabLst/>
              <a:defRPr/>
            </a:pP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Intégrer la cybersécurité dans la </a:t>
            </a:r>
            <a:r>
              <a:rPr kumimoji="0" lang="fr-FR"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gouvernance des établissements</a:t>
            </a:r>
          </a:p>
          <a:p>
            <a:pPr marL="342900" marR="0" lvl="0" indent="-342900" algn="just" defTabSz="914400" rtl="0" eaLnBrk="1" fontAlgn="auto" latinLnBrk="0" hangingPunct="1">
              <a:lnSpc>
                <a:spcPct val="100000"/>
              </a:lnSpc>
              <a:spcBef>
                <a:spcPts val="300"/>
              </a:spcBef>
              <a:spcAft>
                <a:spcPts val="300"/>
              </a:spcAft>
              <a:buClr>
                <a:srgbClr val="4887C7"/>
              </a:buClr>
              <a:buSzTx/>
              <a:buFontTx/>
              <a:buAutoNum type="arabicPeriod"/>
              <a:tabLst/>
              <a:defRPr/>
            </a:pP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Préparer et accompagner les établissements à </a:t>
            </a:r>
            <a:r>
              <a:rPr kumimoji="0" lang="fr-FR"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réagir et à faire face à la cybermenace</a:t>
            </a:r>
          </a:p>
          <a:p>
            <a:pPr marL="342900" marR="0" lvl="0" indent="-342900" algn="just" defTabSz="914400" rtl="0" eaLnBrk="1" fontAlgn="auto" latinLnBrk="0" hangingPunct="1">
              <a:lnSpc>
                <a:spcPct val="100000"/>
              </a:lnSpc>
              <a:spcBef>
                <a:spcPts val="300"/>
              </a:spcBef>
              <a:spcAft>
                <a:spcPts val="300"/>
              </a:spcAft>
              <a:buClr>
                <a:srgbClr val="4887C7"/>
              </a:buClr>
              <a:buSzTx/>
              <a:buFontTx/>
              <a:buAutoNum type="arabicPeriod"/>
              <a:tabLst/>
              <a:defRPr/>
            </a:pP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Engager les ES dans une </a:t>
            </a:r>
            <a:r>
              <a:rPr kumimoji="0" lang="fr-FR"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démarche d’auto-évaluation </a:t>
            </a: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et d’orientation de leur feuille de route cyber</a:t>
            </a:r>
          </a:p>
        </p:txBody>
      </p:sp>
      <p:sp>
        <p:nvSpPr>
          <p:cNvPr id="13" name="ZoneTexte 12">
            <a:extLst>
              <a:ext uri="{FF2B5EF4-FFF2-40B4-BE49-F238E27FC236}">
                <a16:creationId xmlns:a16="http://schemas.microsoft.com/office/drawing/2014/main" id="{F5B62561-D405-F82A-D603-7F06E573FE3F}"/>
              </a:ext>
            </a:extLst>
          </p:cNvPr>
          <p:cNvSpPr txBox="1"/>
          <p:nvPr/>
        </p:nvSpPr>
        <p:spPr>
          <a:xfrm>
            <a:off x="2888517" y="2216343"/>
            <a:ext cx="2411999" cy="38472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FR" sz="1600" b="1" i="0" u="none" strike="noStrike" kern="1200" cap="none" spc="0" normalizeH="0" baseline="0" noProof="0">
                <a:ln>
                  <a:noFill/>
                </a:ln>
                <a:solidFill>
                  <a:srgbClr val="4CBAB6"/>
                </a:solidFill>
                <a:effectLst/>
                <a:uLnTx/>
                <a:uFillTx/>
                <a:latin typeface="Arial" panose="020B0604020202020204" pitchFamily="34" charset="0"/>
                <a:ea typeface="+mn-ea"/>
                <a:cs typeface="Arial" panose="020B0604020202020204" pitchFamily="34" charset="0"/>
              </a:rPr>
              <a:t>Ressources et mutualisation</a:t>
            </a:r>
            <a:endParaRPr kumimoji="0" lang="fr-FR" sz="1400" b="0" i="0" u="none" strike="noStrike" kern="1200" cap="none" spc="0" normalizeH="0" baseline="0" noProof="0">
              <a:ln>
                <a:noFill/>
              </a:ln>
              <a:solidFill>
                <a:srgbClr val="4CBAB6"/>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ts val="300"/>
              </a:spcBef>
              <a:spcAft>
                <a:spcPts val="300"/>
              </a:spcAft>
              <a:buClr>
                <a:srgbClr val="4CBAB6"/>
              </a:buClr>
              <a:buSzTx/>
              <a:buFont typeface="+mj-lt"/>
              <a:buAutoNum type="arabicPeriod" startAt="5"/>
              <a:tabLst/>
              <a:defRPr/>
            </a:pP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Favoriser la </a:t>
            </a:r>
            <a:r>
              <a:rPr kumimoji="0" lang="fr-FR"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mutualisation des ressources et des moyens </a:t>
            </a: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entre les établissements</a:t>
            </a:r>
          </a:p>
          <a:p>
            <a:pPr marL="342900" marR="0" lvl="0" indent="-342900" algn="just" defTabSz="914400" rtl="0" eaLnBrk="1" fontAlgn="auto" latinLnBrk="0" hangingPunct="1">
              <a:lnSpc>
                <a:spcPct val="100000"/>
              </a:lnSpc>
              <a:spcBef>
                <a:spcPts val="300"/>
              </a:spcBef>
              <a:spcAft>
                <a:spcPts val="300"/>
              </a:spcAft>
              <a:buClr>
                <a:srgbClr val="4CBAB6"/>
              </a:buClr>
              <a:buSzTx/>
              <a:buFont typeface="+mj-lt"/>
              <a:buAutoNum type="arabicPeriod" startAt="5"/>
              <a:tabLst/>
              <a:defRPr/>
            </a:pPr>
            <a:r>
              <a:rPr kumimoji="0" lang="fr-FR"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Augmenter le nombre de personnels </a:t>
            </a: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dédiés au SI dans les établissements</a:t>
            </a:r>
          </a:p>
          <a:p>
            <a:pPr marL="342900" marR="0" lvl="0" indent="-342900" algn="just" defTabSz="914400" rtl="0" eaLnBrk="1" fontAlgn="auto" latinLnBrk="0" hangingPunct="1">
              <a:lnSpc>
                <a:spcPct val="100000"/>
              </a:lnSpc>
              <a:spcBef>
                <a:spcPts val="300"/>
              </a:spcBef>
              <a:spcAft>
                <a:spcPts val="300"/>
              </a:spcAft>
              <a:buClr>
                <a:srgbClr val="4CBAB6"/>
              </a:buClr>
              <a:buSzTx/>
              <a:buFont typeface="+mj-lt"/>
              <a:buAutoNum type="arabicPeriod" startAt="5"/>
              <a:tabLst/>
              <a:defRPr/>
            </a:pP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Garantir dans chaque établissement un </a:t>
            </a:r>
            <a:r>
              <a:rPr kumimoji="0" lang="fr-FR"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budget suffisant </a:t>
            </a: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dédié au numérique et à la cybersécurité</a:t>
            </a:r>
          </a:p>
          <a:p>
            <a:pPr marL="342900" marR="0" lvl="0" indent="-342900" algn="just" defTabSz="914400" rtl="0" eaLnBrk="1" fontAlgn="auto" latinLnBrk="0" hangingPunct="1">
              <a:lnSpc>
                <a:spcPct val="100000"/>
              </a:lnSpc>
              <a:spcBef>
                <a:spcPts val="300"/>
              </a:spcBef>
              <a:spcAft>
                <a:spcPts val="300"/>
              </a:spcAft>
              <a:buClr>
                <a:srgbClr val="4CBAB6"/>
              </a:buClr>
              <a:buSzTx/>
              <a:buFont typeface="+mj-lt"/>
              <a:buAutoNum type="arabicPeriod" startAt="5"/>
              <a:tabLst/>
              <a:defRPr/>
            </a:pP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Elaborer une </a:t>
            </a:r>
            <a:r>
              <a:rPr kumimoji="0" lang="fr-FR"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cartographie de l’offre existante</a:t>
            </a: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afin d’identifier les éventuels besoins additionnels</a:t>
            </a:r>
          </a:p>
        </p:txBody>
      </p:sp>
      <p:sp>
        <p:nvSpPr>
          <p:cNvPr id="14" name="ZoneTexte 13">
            <a:extLst>
              <a:ext uri="{FF2B5EF4-FFF2-40B4-BE49-F238E27FC236}">
                <a16:creationId xmlns:a16="http://schemas.microsoft.com/office/drawing/2014/main" id="{9CC7ACFD-94C4-BB99-0D7D-744B6FF3E3EE}"/>
              </a:ext>
            </a:extLst>
          </p:cNvPr>
          <p:cNvSpPr txBox="1"/>
          <p:nvPr/>
        </p:nvSpPr>
        <p:spPr>
          <a:xfrm>
            <a:off x="5513035" y="2257289"/>
            <a:ext cx="2411999" cy="20467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FR" sz="1600" b="1" i="0" u="none" strike="noStrike" kern="1200" cap="none" spc="0" normalizeH="0" baseline="0" noProof="0">
                <a:ln>
                  <a:noFill/>
                </a:ln>
                <a:solidFill>
                  <a:srgbClr val="A72886"/>
                </a:solidFill>
                <a:effectLst/>
                <a:uLnTx/>
                <a:uFillTx/>
                <a:latin typeface="Arial" panose="020B0604020202020204" pitchFamily="34" charset="0"/>
                <a:ea typeface="+mn-ea"/>
                <a:cs typeface="Arial" panose="020B0604020202020204" pitchFamily="34" charset="0"/>
              </a:rPr>
              <a:t>Sensibilisation</a:t>
            </a:r>
            <a:endParaRPr kumimoji="0" lang="fr-FR" sz="1400" b="0" i="0" u="none" strike="noStrike" kern="1200" cap="none" spc="0" normalizeH="0" baseline="0" noProof="0">
              <a:ln>
                <a:noFill/>
              </a:ln>
              <a:solidFill>
                <a:srgbClr val="A72886"/>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ts val="300"/>
              </a:spcBef>
              <a:spcAft>
                <a:spcPts val="300"/>
              </a:spcAft>
              <a:buClr>
                <a:srgbClr val="A72886"/>
              </a:buClr>
              <a:buSzTx/>
              <a:buFont typeface="+mj-lt"/>
              <a:buAutoNum type="arabicPeriod" startAt="9"/>
              <a:tabLst/>
              <a:defRPr/>
            </a:pPr>
            <a:r>
              <a:rPr kumimoji="0" lang="fr-FR"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Sensibiliser les DG et les PCME </a:t>
            </a: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sur les risques cyber et leurs impacts</a:t>
            </a:r>
          </a:p>
          <a:p>
            <a:pPr marL="342900" marR="0" lvl="0" indent="-342900" algn="just" defTabSz="914400" rtl="0" eaLnBrk="1" fontAlgn="auto" latinLnBrk="0" hangingPunct="1">
              <a:lnSpc>
                <a:spcPct val="100000"/>
              </a:lnSpc>
              <a:spcBef>
                <a:spcPts val="300"/>
              </a:spcBef>
              <a:spcAft>
                <a:spcPts val="300"/>
              </a:spcAft>
              <a:buClr>
                <a:srgbClr val="A72886"/>
              </a:buClr>
              <a:buSzTx/>
              <a:buFont typeface="+mj-lt"/>
              <a:buAutoNum type="arabicPeriod" startAt="9"/>
              <a:tabLst/>
              <a:defRPr/>
            </a:pP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Animer une </a:t>
            </a:r>
            <a:r>
              <a:rPr kumimoji="0" lang="fr-FR"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communauté des RSSI </a:t>
            </a: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d’établissements</a:t>
            </a:r>
          </a:p>
          <a:p>
            <a:pPr marL="342900" marR="0" lvl="0" indent="-342900" algn="just" defTabSz="914400" rtl="0" eaLnBrk="1" fontAlgn="auto" latinLnBrk="0" hangingPunct="1">
              <a:lnSpc>
                <a:spcPct val="100000"/>
              </a:lnSpc>
              <a:spcBef>
                <a:spcPts val="300"/>
              </a:spcBef>
              <a:spcAft>
                <a:spcPts val="300"/>
              </a:spcAft>
              <a:buClr>
                <a:srgbClr val="A72886"/>
              </a:buClr>
              <a:buSzTx/>
              <a:buFont typeface="+mj-lt"/>
              <a:buAutoNum type="arabicPeriod" startAt="9"/>
              <a:tabLst/>
              <a:defRPr/>
            </a:pPr>
            <a:r>
              <a:rPr kumimoji="0" lang="fr-FR"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Sensibiliser et former </a:t>
            </a: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l’ensemble du personnel des établissements</a:t>
            </a:r>
          </a:p>
        </p:txBody>
      </p:sp>
      <p:sp>
        <p:nvSpPr>
          <p:cNvPr id="15" name="ZoneTexte 14">
            <a:extLst>
              <a:ext uri="{FF2B5EF4-FFF2-40B4-BE49-F238E27FC236}">
                <a16:creationId xmlns:a16="http://schemas.microsoft.com/office/drawing/2014/main" id="{4E9E3BD4-0FE1-18E5-743F-D35DAABA51FA}"/>
              </a:ext>
            </a:extLst>
          </p:cNvPr>
          <p:cNvSpPr txBox="1"/>
          <p:nvPr/>
        </p:nvSpPr>
        <p:spPr>
          <a:xfrm>
            <a:off x="8137553" y="2195192"/>
            <a:ext cx="3879376" cy="46474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FR" sz="1600" b="1" i="0" u="none" strike="noStrike" kern="1200" cap="none" spc="0" normalizeH="0" baseline="0" noProof="0">
                <a:ln>
                  <a:noFill/>
                </a:ln>
                <a:solidFill>
                  <a:srgbClr val="DD4D37"/>
                </a:solidFill>
                <a:effectLst/>
                <a:uLnTx/>
                <a:uFillTx/>
                <a:latin typeface="Arial" panose="020B0604020202020204" pitchFamily="34" charset="0"/>
                <a:ea typeface="+mn-ea"/>
                <a:cs typeface="Arial" panose="020B0604020202020204" pitchFamily="34" charset="0"/>
              </a:rPr>
              <a:t>Sécurité opérationnelle</a:t>
            </a:r>
            <a:endParaRPr kumimoji="0" lang="fr-FR" sz="1400" b="0" i="0" u="none" strike="noStrike" kern="1200" cap="none" spc="0" normalizeH="0" baseline="0" noProof="0">
              <a:ln>
                <a:noFill/>
              </a:ln>
              <a:solidFill>
                <a:srgbClr val="DD4D37"/>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300"/>
              </a:spcBef>
              <a:spcAft>
                <a:spcPts val="300"/>
              </a:spcAft>
              <a:buClr>
                <a:srgbClr val="DD4D37"/>
              </a:buClr>
              <a:buSzTx/>
              <a:buFont typeface="+mj-lt"/>
              <a:buAutoNum type="arabicPeriod" startAt="12"/>
              <a:tabLst/>
              <a:defRPr/>
            </a:pP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Soutenir les ES dans les </a:t>
            </a:r>
            <a:r>
              <a:rPr kumimoji="0" lang="fr-FR"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domaines identifiés comme prioritaires</a:t>
            </a: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pour faire face à la cybermenace</a:t>
            </a:r>
          </a:p>
          <a:p>
            <a:pPr marL="342900" marR="0" lvl="0" indent="-342900" algn="l" defTabSz="914400" rtl="0" eaLnBrk="1" fontAlgn="auto" latinLnBrk="0" hangingPunct="1">
              <a:lnSpc>
                <a:spcPct val="100000"/>
              </a:lnSpc>
              <a:spcBef>
                <a:spcPts val="300"/>
              </a:spcBef>
              <a:spcAft>
                <a:spcPts val="300"/>
              </a:spcAft>
              <a:buClr>
                <a:srgbClr val="DD4D37"/>
              </a:buClr>
              <a:buSzTx/>
              <a:buFont typeface="+mj-lt"/>
              <a:buAutoNum type="arabicPeriod" startAt="12"/>
              <a:tabLst/>
              <a:defRPr/>
            </a:pPr>
            <a:r>
              <a:rPr kumimoji="0" lang="fr-FR"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Maitriser les risques </a:t>
            </a: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d’exposition sur internet et sécuriser les annuaires d’établissement</a:t>
            </a:r>
          </a:p>
          <a:p>
            <a:pPr marL="342900" marR="0" lvl="0" indent="-342900" algn="l" defTabSz="914400" rtl="0" eaLnBrk="1" fontAlgn="auto" latinLnBrk="0" hangingPunct="1">
              <a:lnSpc>
                <a:spcPct val="100000"/>
              </a:lnSpc>
              <a:spcBef>
                <a:spcPts val="300"/>
              </a:spcBef>
              <a:spcAft>
                <a:spcPts val="300"/>
              </a:spcAft>
              <a:buClr>
                <a:srgbClr val="DD4D37"/>
              </a:buClr>
              <a:buSzTx/>
              <a:buFont typeface="+mj-lt"/>
              <a:buAutoNum type="arabicPeriod" startAt="12"/>
              <a:tabLst/>
              <a:defRPr/>
            </a:pPr>
            <a:r>
              <a:rPr kumimoji="0" lang="fr-FR"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Superviser les postes de travail </a:t>
            </a: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et détecter les intrusions</a:t>
            </a:r>
          </a:p>
          <a:p>
            <a:pPr marL="342900" marR="0" lvl="0" indent="-342900" algn="l" defTabSz="914400" rtl="0" eaLnBrk="1" fontAlgn="auto" latinLnBrk="0" hangingPunct="1">
              <a:lnSpc>
                <a:spcPct val="100000"/>
              </a:lnSpc>
              <a:spcBef>
                <a:spcPts val="300"/>
              </a:spcBef>
              <a:spcAft>
                <a:spcPts val="300"/>
              </a:spcAft>
              <a:buClr>
                <a:srgbClr val="DD4D37"/>
              </a:buClr>
              <a:buSzTx/>
              <a:buFont typeface="+mj-lt"/>
              <a:buAutoNum type="arabicPeriod" startAt="12"/>
              <a:tabLst/>
              <a:defRPr/>
            </a:pPr>
            <a:r>
              <a:rPr kumimoji="0" lang="fr-FR"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Sécuriser les accès au SI </a:t>
            </a: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depuis l’extérieur (télémaintenance)</a:t>
            </a:r>
          </a:p>
          <a:p>
            <a:pPr marL="342900" marR="0" lvl="0" indent="-342900" algn="l" defTabSz="914400" rtl="0" eaLnBrk="1" fontAlgn="auto" latinLnBrk="0" hangingPunct="1">
              <a:lnSpc>
                <a:spcPct val="100000"/>
              </a:lnSpc>
              <a:spcBef>
                <a:spcPts val="300"/>
              </a:spcBef>
              <a:spcAft>
                <a:spcPts val="300"/>
              </a:spcAft>
              <a:buClr>
                <a:srgbClr val="DD4D37"/>
              </a:buClr>
              <a:buSzTx/>
              <a:buFont typeface="+mj-lt"/>
              <a:buAutoNum type="arabicPeriod" startAt="12"/>
              <a:tabLst/>
              <a:defRPr/>
            </a:pPr>
            <a:r>
              <a:rPr kumimoji="0" lang="fr-FR"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Reconstituer rapidement les services critiques </a:t>
            </a: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 cas d’incident</a:t>
            </a:r>
          </a:p>
          <a:p>
            <a:pPr marL="342900" marR="0" lvl="0" indent="-342900" algn="l" defTabSz="914400" rtl="0" eaLnBrk="1" fontAlgn="auto" latinLnBrk="0" hangingPunct="1">
              <a:lnSpc>
                <a:spcPct val="100000"/>
              </a:lnSpc>
              <a:spcBef>
                <a:spcPts val="300"/>
              </a:spcBef>
              <a:spcAft>
                <a:spcPts val="300"/>
              </a:spcAft>
              <a:buClr>
                <a:srgbClr val="DD4D37"/>
              </a:buClr>
              <a:buSzTx/>
              <a:buFont typeface="+mj-lt"/>
              <a:buAutoNum type="arabicPeriod" startAt="12"/>
              <a:tabLst/>
              <a:defRPr/>
            </a:pP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Disposer d’une équipe dédiée au </a:t>
            </a:r>
            <a:r>
              <a:rPr kumimoji="0" lang="fr-FR"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contrôle des ES </a:t>
            </a: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permettant d’attester l’atteinte des objectifs tels que définis dans les différents domaines</a:t>
            </a:r>
          </a:p>
          <a:p>
            <a:pPr marL="342900" marR="0" lvl="0" indent="-342900" algn="l" defTabSz="914400" rtl="0" eaLnBrk="1" fontAlgn="auto" latinLnBrk="0" hangingPunct="1">
              <a:lnSpc>
                <a:spcPct val="100000"/>
              </a:lnSpc>
              <a:spcBef>
                <a:spcPts val="300"/>
              </a:spcBef>
              <a:spcAft>
                <a:spcPts val="300"/>
              </a:spcAft>
              <a:buClr>
                <a:srgbClr val="DD4D37"/>
              </a:buClr>
              <a:buSzTx/>
              <a:buFont typeface="+mj-lt"/>
              <a:buAutoNum type="arabicPeriod" startAt="12"/>
              <a:tabLst/>
              <a:defRPr/>
            </a:pPr>
            <a:r>
              <a:rPr kumimoji="0" lang="fr-FR"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Maintenir le niveau acquis </a:t>
            </a: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via l’atteinte d’objectifs considérés comme le « Socle Cyber »</a:t>
            </a:r>
          </a:p>
          <a:p>
            <a:pPr marL="342900" marR="0" lvl="0" indent="-342900" algn="l" defTabSz="914400" rtl="0" eaLnBrk="1" fontAlgn="auto" latinLnBrk="0" hangingPunct="1">
              <a:lnSpc>
                <a:spcPct val="100000"/>
              </a:lnSpc>
              <a:spcBef>
                <a:spcPts val="300"/>
              </a:spcBef>
              <a:spcAft>
                <a:spcPts val="300"/>
              </a:spcAft>
              <a:buClr>
                <a:srgbClr val="DD4D37"/>
              </a:buClr>
              <a:buSzTx/>
              <a:buFont typeface="+mj-lt"/>
              <a:buAutoNum type="arabicPeriod" startAt="12"/>
              <a:tabLst/>
              <a:defRPr/>
            </a:pPr>
            <a:r>
              <a:rPr kumimoji="0" lang="fr-FR"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Limiter les risques d’usurpation de l’identité numérique </a:t>
            </a:r>
            <a:r>
              <a:rPr kumimoji="0" 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des professionnels pour l’accès aux services sensibles, conformément au Référentiel d’identification électronique de la PGSSI-S</a:t>
            </a:r>
          </a:p>
        </p:txBody>
      </p:sp>
      <p:pic>
        <p:nvPicPr>
          <p:cNvPr id="3" name="Image 2">
            <a:extLst>
              <a:ext uri="{FF2B5EF4-FFF2-40B4-BE49-F238E27FC236}">
                <a16:creationId xmlns:a16="http://schemas.microsoft.com/office/drawing/2014/main" id="{0A66BB58-BB0D-584F-5379-E1C5A2E087D3}"/>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2660" b="95745" l="8475" r="93785">
                        <a14:foregroundMark x1="72316" y1="15426" x2="72316" y2="15426"/>
                        <a14:foregroundMark x1="73446" y1="17553" x2="73446" y2="17553"/>
                        <a14:foregroundMark x1="72316" y1="16489" x2="72316" y2="16489"/>
                        <a14:foregroundMark x1="72316" y1="15426" x2="72316" y2="15426"/>
                        <a14:foregroundMark x1="71751" y1="16489" x2="71751" y2="16489"/>
                        <a14:foregroundMark x1="73446" y1="15426" x2="73446" y2="15426"/>
                        <a14:foregroundMark x1="72316" y1="14362" x2="72316" y2="14362"/>
                        <a14:foregroundMark x1="72316" y1="14362" x2="72316" y2="14362"/>
                        <a14:foregroundMark x1="67797" y1="19681" x2="67797" y2="19681"/>
                        <a14:foregroundMark x1="67797" y1="15426" x2="67797" y2="15426"/>
                        <a14:foregroundMark x1="64972" y1="6383" x2="64972" y2="6383"/>
                        <a14:foregroundMark x1="75706" y1="3191" x2="75706" y2="3191"/>
                        <a14:foregroundMark x1="8475" y1="49468" x2="8475" y2="49468"/>
                        <a14:foregroundMark x1="53672" y1="62234" x2="53672" y2="62234"/>
                        <a14:foregroundMark x1="53107" y1="54787" x2="53107" y2="54787"/>
                        <a14:foregroundMark x1="64407" y1="48404" x2="64407" y2="48404"/>
                        <a14:foregroundMark x1="61582" y1="40957" x2="61582" y2="40957"/>
                        <a14:foregroundMark x1="49153" y1="92021" x2="49153" y2="92021"/>
                        <a14:foregroundMark x1="50282" y1="95745" x2="50282" y2="95745"/>
                        <a14:foregroundMark x1="93785" y1="51596" x2="93785" y2="51596"/>
                        <a14:foregroundMark x1="62147" y1="40957" x2="62147" y2="40957"/>
                        <a14:foregroundMark x1="59887" y1="43617" x2="59887" y2="43617"/>
                        <a14:foregroundMark x1="35028" y1="52660" x2="35028" y2="52660"/>
                        <a14:foregroundMark x1="71751" y1="16489" x2="71751" y2="16489"/>
                        <a14:foregroundMark x1="71751" y1="14894" x2="71751" y2="14894"/>
                        <a14:foregroundMark x1="68927" y1="18617" x2="68927" y2="18617"/>
                      </a14:backgroundRemoval>
                    </a14:imgEffect>
                  </a14:imgLayer>
                </a14:imgProps>
              </a:ext>
              <a:ext uri="{28A0092B-C50C-407E-A947-70E740481C1C}">
                <a14:useLocalDpi xmlns:a14="http://schemas.microsoft.com/office/drawing/2010/main"/>
              </a:ext>
            </a:extLst>
          </a:blip>
          <a:stretch>
            <a:fillRect/>
          </a:stretch>
        </p:blipFill>
        <p:spPr>
          <a:xfrm>
            <a:off x="1020225" y="1288927"/>
            <a:ext cx="796179" cy="845659"/>
          </a:xfrm>
          <a:prstGeom prst="rect">
            <a:avLst/>
          </a:prstGeom>
        </p:spPr>
      </p:pic>
      <p:pic>
        <p:nvPicPr>
          <p:cNvPr id="8" name="Image 7">
            <a:extLst>
              <a:ext uri="{FF2B5EF4-FFF2-40B4-BE49-F238E27FC236}">
                <a16:creationId xmlns:a16="http://schemas.microsoft.com/office/drawing/2014/main" id="{D953ECD2-67BD-12CB-4ACC-DB1D24D3DBFD}"/>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4233" b="94709" l="8743" r="94536">
                        <a14:foregroundMark x1="54645" y1="55026" x2="54645" y2="55026"/>
                        <a14:foregroundMark x1="53005" y1="48148" x2="53005" y2="48148"/>
                        <a14:foregroundMark x1="60656" y1="47619" x2="60656" y2="47619"/>
                        <a14:foregroundMark x1="51913" y1="35979" x2="51913" y2="35979"/>
                        <a14:foregroundMark x1="68306" y1="51323" x2="68306" y2="51323"/>
                        <a14:foregroundMark x1="63388" y1="63492" x2="63388" y2="63492"/>
                        <a14:foregroundMark x1="50820" y1="67725" x2="50820" y2="67725"/>
                        <a14:foregroundMark x1="39891" y1="63492" x2="39891" y2="63492"/>
                        <a14:foregroundMark x1="34426" y1="51852" x2="34426" y2="51852"/>
                        <a14:foregroundMark x1="62842" y1="39683" x2="62842" y2="39683"/>
                        <a14:foregroundMark x1="75956" y1="24868" x2="75956" y2="24868"/>
                        <a14:foregroundMark x1="75410" y1="19048" x2="75410" y2="19048"/>
                        <a14:foregroundMark x1="82514" y1="18519" x2="82514" y2="18519"/>
                        <a14:foregroundMark x1="80874" y1="6878" x2="80874" y2="6878"/>
                        <a14:foregroundMark x1="74863" y1="17460" x2="74863" y2="17460"/>
                        <a14:foregroundMark x1="51366" y1="6349" x2="51366" y2="6349"/>
                        <a14:foregroundMark x1="91257" y1="59788" x2="91257" y2="59788"/>
                        <a14:foregroundMark x1="49180" y1="92063" x2="49180" y2="92063"/>
                        <a14:foregroundMark x1="72678" y1="4233" x2="72678" y2="4233"/>
                        <a14:foregroundMark x1="73224" y1="5291" x2="73224" y2="5291"/>
                        <a14:foregroundMark x1="74863" y1="11111" x2="74863" y2="11111"/>
                        <a14:foregroundMark x1="52459" y1="95238" x2="52459" y2="95238"/>
                        <a14:foregroundMark x1="94536" y1="62963" x2="94536" y2="62963"/>
                        <a14:foregroundMark x1="8743" y1="55556" x2="8743" y2="55556"/>
                      </a14:backgroundRemoval>
                    </a14:imgEffect>
                  </a14:imgLayer>
                </a14:imgProps>
              </a:ext>
              <a:ext uri="{28A0092B-C50C-407E-A947-70E740481C1C}">
                <a14:useLocalDpi xmlns:a14="http://schemas.microsoft.com/office/drawing/2010/main"/>
              </a:ext>
            </a:extLst>
          </a:blip>
          <a:stretch>
            <a:fillRect/>
          </a:stretch>
        </p:blipFill>
        <p:spPr>
          <a:xfrm>
            <a:off x="3610567" y="1257363"/>
            <a:ext cx="863187" cy="891489"/>
          </a:xfrm>
          <a:prstGeom prst="rect">
            <a:avLst/>
          </a:prstGeom>
        </p:spPr>
      </p:pic>
      <p:pic>
        <p:nvPicPr>
          <p:cNvPr id="10" name="Image 9">
            <a:extLst>
              <a:ext uri="{FF2B5EF4-FFF2-40B4-BE49-F238E27FC236}">
                <a16:creationId xmlns:a16="http://schemas.microsoft.com/office/drawing/2014/main" id="{DC0460C0-29EE-0B4A-F0A6-C18538F5BC58}"/>
              </a:ext>
            </a:extLst>
          </p:cNvPr>
          <p:cNvPicPr>
            <a:picLocks noChangeAspect="1"/>
          </p:cNvPicPr>
          <p:nvPr/>
        </p:nvPicPr>
        <p:blipFill>
          <a:blip r:embed="rId7" cstate="email">
            <a:extLst>
              <a:ext uri="{BEBA8EAE-BF5A-486C-A8C5-ECC9F3942E4B}">
                <a14:imgProps xmlns:a14="http://schemas.microsoft.com/office/drawing/2010/main">
                  <a14:imgLayer r:embed="rId8">
                    <a14:imgEffect>
                      <a14:backgroundRemoval t="1587" b="94709" l="5780" r="93642">
                        <a14:foregroundMark x1="47399" y1="85714" x2="47399" y2="85714"/>
                        <a14:foregroundMark x1="51445" y1="91534" x2="51445" y2="91534"/>
                        <a14:foregroundMark x1="54335" y1="82011" x2="54335" y2="82011"/>
                        <a14:foregroundMark x1="56647" y1="82540" x2="56647" y2="82540"/>
                        <a14:foregroundMark x1="93642" y1="61376" x2="93642" y2="61376"/>
                        <a14:foregroundMark x1="79769" y1="16931" x2="79769" y2="16931"/>
                        <a14:foregroundMark x1="76879" y1="13228" x2="76879" y2="13228"/>
                        <a14:foregroundMark x1="67630" y1="6349" x2="67630" y2="6349"/>
                        <a14:foregroundMark x1="65318" y1="62434" x2="65318" y2="62434"/>
                        <a14:foregroundMark x1="62428" y1="53968" x2="62428" y2="53968"/>
                        <a14:foregroundMark x1="36994" y1="56614" x2="36994" y2="56614"/>
                        <a14:foregroundMark x1="46243" y1="51852" x2="46243" y2="51852"/>
                        <a14:foregroundMark x1="42775" y1="44974" x2="42775" y2="44974"/>
                        <a14:foregroundMark x1="35838" y1="46561" x2="35838" y2="46561"/>
                        <a14:foregroundMark x1="41040" y1="37566" x2="41040" y2="37566"/>
                        <a14:foregroundMark x1="47399" y1="40212" x2="47399" y2="40212"/>
                        <a14:foregroundMark x1="51445" y1="39153" x2="52601" y2="39153"/>
                        <a14:foregroundMark x1="58960" y1="39153" x2="58960" y2="39153"/>
                        <a14:foregroundMark x1="39306" y1="58730" x2="39306" y2="58730"/>
                        <a14:foregroundMark x1="45665" y1="60317" x2="45665" y2="60317"/>
                        <a14:foregroundMark x1="39306" y1="58201" x2="39306" y2="58201"/>
                        <a14:foregroundMark x1="52601" y1="95238" x2="52601" y2="95238"/>
                        <a14:foregroundMark x1="6358" y1="59259" x2="6358" y2="59259"/>
                        <a14:foregroundMark x1="72832" y1="1587" x2="72832" y2="1587"/>
                      </a14:backgroundRemoval>
                    </a14:imgEffect>
                  </a14:imgLayer>
                </a14:imgProps>
              </a:ext>
              <a:ext uri="{28A0092B-C50C-407E-A947-70E740481C1C}">
                <a14:useLocalDpi xmlns:a14="http://schemas.microsoft.com/office/drawing/2010/main"/>
              </a:ext>
            </a:extLst>
          </a:blip>
          <a:stretch>
            <a:fillRect/>
          </a:stretch>
        </p:blipFill>
        <p:spPr>
          <a:xfrm>
            <a:off x="6219055" y="1283517"/>
            <a:ext cx="792079" cy="865335"/>
          </a:xfrm>
          <a:prstGeom prst="rect">
            <a:avLst/>
          </a:prstGeom>
        </p:spPr>
      </p:pic>
      <p:pic>
        <p:nvPicPr>
          <p:cNvPr id="20" name="Image 19">
            <a:extLst>
              <a:ext uri="{FF2B5EF4-FFF2-40B4-BE49-F238E27FC236}">
                <a16:creationId xmlns:a16="http://schemas.microsoft.com/office/drawing/2014/main" id="{51B843B8-4CCD-04AC-7992-06D12E49CBA1}"/>
              </a:ext>
            </a:extLst>
          </p:cNvPr>
          <p:cNvPicPr>
            <a:picLocks noChangeAspect="1"/>
          </p:cNvPicPr>
          <p:nvPr/>
        </p:nvPicPr>
        <p:blipFill>
          <a:blip r:embed="rId9" cstate="email">
            <a:extLst>
              <a:ext uri="{BEBA8EAE-BF5A-486C-A8C5-ECC9F3942E4B}">
                <a14:imgProps xmlns:a14="http://schemas.microsoft.com/office/drawing/2010/main">
                  <a14:imgLayer r:embed="rId10">
                    <a14:imgEffect>
                      <a14:backgroundRemoval t="2703" b="94595" l="8889" r="95556">
                        <a14:foregroundMark x1="55556" y1="53514" x2="55556" y2="53514"/>
                        <a14:foregroundMark x1="85000" y1="43784" x2="85000" y2="43784"/>
                        <a14:foregroundMark x1="65000" y1="36757" x2="65000" y2="36757"/>
                        <a14:foregroundMark x1="52778" y1="25946" x2="52778" y2="25946"/>
                        <a14:foregroundMark x1="36667" y1="27027" x2="36667" y2="27027"/>
                        <a14:foregroundMark x1="27778" y1="37297" x2="27778" y2="37297"/>
                        <a14:foregroundMark x1="28333" y1="42703" x2="28333" y2="42703"/>
                        <a14:foregroundMark x1="58889" y1="68108" x2="58889" y2="68108"/>
                        <a14:foregroundMark x1="56111" y1="78919" x2="56111" y2="78919"/>
                        <a14:foregroundMark x1="56111" y1="80000" x2="60000" y2="78919"/>
                        <a14:foregroundMark x1="72222" y1="74054" x2="72222" y2="74054"/>
                        <a14:foregroundMark x1="56111" y1="95135" x2="56111" y2="95135"/>
                        <a14:foregroundMark x1="91667" y1="63243" x2="91667" y2="63243"/>
                        <a14:foregroundMark x1="51667" y1="5946" x2="51667" y2="5946"/>
                        <a14:foregroundMark x1="71111" y1="2703" x2="71111" y2="2703"/>
                        <a14:foregroundMark x1="76111" y1="16216" x2="76111" y2="16216"/>
                        <a14:foregroundMark x1="75556" y1="14054" x2="75556" y2="14054"/>
                        <a14:foregroundMark x1="65556" y1="36216" x2="65556" y2="36216"/>
                        <a14:foregroundMark x1="65556" y1="37297" x2="65556" y2="37297"/>
                        <a14:foregroundMark x1="65556" y1="37297" x2="65000" y2="36216"/>
                        <a14:foregroundMark x1="8889" y1="53514" x2="8889" y2="53514"/>
                        <a14:foregroundMark x1="95556" y1="60000" x2="95556" y2="60000"/>
                      </a14:backgroundRemoval>
                    </a14:imgEffect>
                  </a14:imgLayer>
                </a14:imgProps>
              </a:ext>
              <a:ext uri="{28A0092B-C50C-407E-A947-70E740481C1C}">
                <a14:useLocalDpi xmlns:a14="http://schemas.microsoft.com/office/drawing/2010/main"/>
              </a:ext>
            </a:extLst>
          </a:blip>
          <a:stretch>
            <a:fillRect/>
          </a:stretch>
        </p:blipFill>
        <p:spPr>
          <a:xfrm>
            <a:off x="9477608" y="1309111"/>
            <a:ext cx="792079" cy="814081"/>
          </a:xfrm>
          <a:prstGeom prst="rect">
            <a:avLst/>
          </a:prstGeom>
        </p:spPr>
      </p:pic>
      <p:sp>
        <p:nvSpPr>
          <p:cNvPr id="4" name="Ellipse 3">
            <a:extLst>
              <a:ext uri="{FF2B5EF4-FFF2-40B4-BE49-F238E27FC236}">
                <a16:creationId xmlns:a16="http://schemas.microsoft.com/office/drawing/2014/main" id="{B0392F3C-8F70-5498-C7D9-92D9038C9556}"/>
              </a:ext>
            </a:extLst>
          </p:cNvPr>
          <p:cNvSpPr/>
          <p:nvPr/>
        </p:nvSpPr>
        <p:spPr>
          <a:xfrm>
            <a:off x="2675998" y="1639756"/>
            <a:ext cx="144000" cy="144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a:extLst>
              <a:ext uri="{FF2B5EF4-FFF2-40B4-BE49-F238E27FC236}">
                <a16:creationId xmlns:a16="http://schemas.microsoft.com/office/drawing/2014/main" id="{662527B9-7B9F-562C-EEBD-1006C76110DD}"/>
              </a:ext>
            </a:extLst>
          </p:cNvPr>
          <p:cNvSpPr/>
          <p:nvPr/>
        </p:nvSpPr>
        <p:spPr>
          <a:xfrm>
            <a:off x="5313083" y="1655418"/>
            <a:ext cx="144000" cy="144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D3913669-EBFC-8211-8F84-5301033C9C46}"/>
              </a:ext>
            </a:extLst>
          </p:cNvPr>
          <p:cNvSpPr/>
          <p:nvPr/>
        </p:nvSpPr>
        <p:spPr>
          <a:xfrm>
            <a:off x="8247079" y="1639756"/>
            <a:ext cx="144000" cy="144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62D7C36B-2148-EE06-EA92-FCA8FB037B78}"/>
              </a:ext>
            </a:extLst>
          </p:cNvPr>
          <p:cNvSpPr/>
          <p:nvPr/>
        </p:nvSpPr>
        <p:spPr>
          <a:xfrm>
            <a:off x="413985" y="1639756"/>
            <a:ext cx="144000" cy="144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73354885-95FF-7893-C088-F45DAB8C152D}"/>
              </a:ext>
            </a:extLst>
          </p:cNvPr>
          <p:cNvSpPr/>
          <p:nvPr/>
        </p:nvSpPr>
        <p:spPr>
          <a:xfrm>
            <a:off x="11649632" y="1639756"/>
            <a:ext cx="144000" cy="144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16545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2">
            <a:extLst>
              <a:ext uri="{FF2B5EF4-FFF2-40B4-BE49-F238E27FC236}">
                <a16:creationId xmlns:a16="http://schemas.microsoft.com/office/drawing/2014/main" id="{431AD7F7-B59E-47A1-FEB3-546FA36262CB}"/>
              </a:ext>
            </a:extLst>
          </p:cNvPr>
          <p:cNvSpPr txBox="1">
            <a:spLocks/>
          </p:cNvSpPr>
          <p:nvPr/>
        </p:nvSpPr>
        <p:spPr>
          <a:xfrm>
            <a:off x="5085548" y="2451970"/>
            <a:ext cx="6694076" cy="3102796"/>
          </a:xfrm>
          <a:prstGeom prst="rect">
            <a:avLst/>
          </a:prstGeom>
        </p:spPr>
        <p:txBody>
          <a:bodyPr vert="horz" lIns="91440" tIns="45720" rIns="91440" bIns="45720" numCol="1" rtlCol="0" anchor="t">
            <a:normAutofit/>
          </a:bodyPr>
          <a:lstStyle>
            <a:defPPr>
              <a:defRPr lang="fr-FR"/>
            </a:defPPr>
            <a:lvl1pPr marL="0" algn="ctr" defTabSz="914400" rtl="0" eaLnBrk="1" latinLnBrk="0" hangingPunct="1">
              <a:defRPr sz="1000"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2200" b="1" dirty="0" smtClean="0">
                <a:solidFill>
                  <a:schemeClr val="tx1"/>
                </a:solidFill>
                <a:cs typeface="Arial"/>
              </a:rPr>
              <a:t>	Le </a:t>
            </a:r>
            <a:r>
              <a:rPr lang="fr-FR" sz="2200" b="1" dirty="0">
                <a:solidFill>
                  <a:schemeClr val="tx1"/>
                </a:solidFill>
                <a:cs typeface="Arial"/>
              </a:rPr>
              <a:t>programme CaRE</a:t>
            </a:r>
          </a:p>
          <a:p>
            <a:pPr algn="just"/>
            <a:endParaRPr lang="fr-FR" sz="2200" b="1" dirty="0" smtClean="0">
              <a:solidFill>
                <a:schemeClr val="tx1"/>
              </a:solidFill>
              <a:cs typeface="Arial"/>
            </a:endParaRPr>
          </a:p>
          <a:p>
            <a:pPr algn="just"/>
            <a:r>
              <a:rPr lang="fr-FR" sz="2200" b="1" dirty="0" smtClean="0">
                <a:solidFill>
                  <a:schemeClr val="tx1"/>
                </a:solidFill>
                <a:cs typeface="Arial"/>
              </a:rPr>
              <a:t>	Avancement des quatre axes</a:t>
            </a:r>
            <a:endParaRPr lang="fr-FR" sz="2200" b="1" dirty="0">
              <a:solidFill>
                <a:schemeClr val="tx1"/>
              </a:solidFill>
              <a:cs typeface="Arial"/>
            </a:endParaRPr>
          </a:p>
          <a:p>
            <a:pPr algn="just"/>
            <a:endParaRPr lang="fr-FR" sz="2200" b="1" dirty="0" smtClean="0">
              <a:solidFill>
                <a:schemeClr val="tx1"/>
              </a:solidFill>
              <a:cs typeface="Arial"/>
            </a:endParaRPr>
          </a:p>
          <a:p>
            <a:pPr algn="just"/>
            <a:r>
              <a:rPr lang="fr-FR" sz="2200" b="1" dirty="0" smtClean="0">
                <a:solidFill>
                  <a:schemeClr val="tx1"/>
                </a:solidFill>
                <a:cs typeface="Arial"/>
              </a:rPr>
              <a:t>	Focus sur l’axe 4</a:t>
            </a:r>
            <a:endParaRPr lang="fr-FR" sz="2200" b="1" dirty="0">
              <a:solidFill>
                <a:schemeClr val="tx1"/>
              </a:solidFill>
              <a:cs typeface="Arial"/>
            </a:endParaRPr>
          </a:p>
          <a:p>
            <a:pPr algn="just"/>
            <a:endParaRPr lang="fr-FR" sz="2200" b="1" dirty="0" smtClean="0">
              <a:solidFill>
                <a:schemeClr val="tx1"/>
              </a:solidFill>
              <a:cs typeface="Arial"/>
            </a:endParaRPr>
          </a:p>
          <a:p>
            <a:pPr algn="just"/>
            <a:r>
              <a:rPr lang="fr-FR" sz="2200" b="1" dirty="0">
                <a:solidFill>
                  <a:schemeClr val="tx1"/>
                </a:solidFill>
                <a:cs typeface="Arial"/>
              </a:rPr>
              <a:t>	</a:t>
            </a:r>
            <a:r>
              <a:rPr lang="fr-FR" sz="2200" b="1" dirty="0" smtClean="0">
                <a:solidFill>
                  <a:schemeClr val="tx1"/>
                </a:solidFill>
                <a:cs typeface="Arial"/>
              </a:rPr>
              <a:t>Questions / réponses</a:t>
            </a:r>
            <a:endParaRPr lang="fr-FR" sz="2200" b="1" dirty="0">
              <a:solidFill>
                <a:schemeClr val="tx1"/>
              </a:solidFill>
              <a:cs typeface="Arial"/>
            </a:endParaRPr>
          </a:p>
          <a:p>
            <a:pPr marL="457200" indent="-457200" algn="just">
              <a:buFont typeface="+mj-lt"/>
              <a:buAutoNum type="romanUcPeriod"/>
            </a:pPr>
            <a:endParaRPr lang="fr-FR" sz="2200" b="1" dirty="0">
              <a:solidFill>
                <a:schemeClr val="tx1"/>
              </a:solidFill>
              <a:cs typeface="Arial"/>
            </a:endParaRPr>
          </a:p>
        </p:txBody>
      </p:sp>
      <p:sp>
        <p:nvSpPr>
          <p:cNvPr id="2" name="Espace réservé de la date 1">
            <a:extLst>
              <a:ext uri="{FF2B5EF4-FFF2-40B4-BE49-F238E27FC236}">
                <a16:creationId xmlns:a16="http://schemas.microsoft.com/office/drawing/2014/main" id="{A8B1EC8F-15F8-6BC1-50FC-228581CEFEF9}"/>
              </a:ext>
            </a:extLst>
          </p:cNvPr>
          <p:cNvSpPr>
            <a:spLocks noGrp="1"/>
          </p:cNvSpPr>
          <p:nvPr>
            <p:ph type="dt" sz="half" idx="10"/>
          </p:nvPr>
        </p:nvSpPr>
        <p:spPr/>
        <p:txBody>
          <a:bodyPr/>
          <a:lstStyle/>
          <a:p>
            <a:r>
              <a:rPr lang="fr-FR" dirty="0" smtClean="0"/>
              <a:t>29/02/2024</a:t>
            </a:r>
            <a:endParaRPr lang="fr-FR" dirty="0"/>
          </a:p>
        </p:txBody>
      </p:sp>
      <p:sp>
        <p:nvSpPr>
          <p:cNvPr id="3" name="Espace réservé du pied de page 2">
            <a:extLst>
              <a:ext uri="{FF2B5EF4-FFF2-40B4-BE49-F238E27FC236}">
                <a16:creationId xmlns:a16="http://schemas.microsoft.com/office/drawing/2014/main" id="{10AE868C-9264-D5A0-C6FC-2091AAE185A4}"/>
              </a:ext>
            </a:extLst>
          </p:cNvPr>
          <p:cNvSpPr>
            <a:spLocks noGrp="1"/>
          </p:cNvSpPr>
          <p:nvPr>
            <p:ph type="ftr" sz="quarter" idx="14"/>
          </p:nvPr>
        </p:nvSpPr>
        <p:spPr/>
        <p:txBody>
          <a:bodyPr/>
          <a:lstStyle/>
          <a:p>
            <a:r>
              <a:rPr lang="fr-FR" dirty="0"/>
              <a:t>Présentation CaRE Guyane</a:t>
            </a:r>
          </a:p>
        </p:txBody>
      </p:sp>
      <p:sp>
        <p:nvSpPr>
          <p:cNvPr id="4" name="Espace réservé du numéro de diapositive 3">
            <a:extLst>
              <a:ext uri="{FF2B5EF4-FFF2-40B4-BE49-F238E27FC236}">
                <a16:creationId xmlns:a16="http://schemas.microsoft.com/office/drawing/2014/main" id="{584125FA-824E-5938-C3DE-0A42D37DB92D}"/>
              </a:ext>
            </a:extLst>
          </p:cNvPr>
          <p:cNvSpPr>
            <a:spLocks noGrp="1"/>
          </p:cNvSpPr>
          <p:nvPr>
            <p:ph type="sldNum" sz="quarter" idx="12"/>
          </p:nvPr>
        </p:nvSpPr>
        <p:spPr/>
        <p:txBody>
          <a:bodyPr/>
          <a:lstStyle/>
          <a:p>
            <a:fld id="{4A897389-FDC9-4B4F-9058-9FB9E4529928}" type="slidenum">
              <a:rPr lang="fr-FR" smtClean="0"/>
              <a:pPr/>
              <a:t>8</a:t>
            </a:fld>
            <a:endParaRPr lang="fr-FR" sz="1000"/>
          </a:p>
        </p:txBody>
      </p:sp>
      <p:sp>
        <p:nvSpPr>
          <p:cNvPr id="5" name="Rectangle 4">
            <a:extLst>
              <a:ext uri="{FF2B5EF4-FFF2-40B4-BE49-F238E27FC236}">
                <a16:creationId xmlns:a16="http://schemas.microsoft.com/office/drawing/2014/main" id="{B7F85FA3-9245-3894-1724-B2E98DB63C22}"/>
              </a:ext>
            </a:extLst>
          </p:cNvPr>
          <p:cNvSpPr/>
          <p:nvPr/>
        </p:nvSpPr>
        <p:spPr>
          <a:xfrm>
            <a:off x="5093697" y="2509120"/>
            <a:ext cx="432000" cy="432000"/>
          </a:xfrm>
          <a:prstGeom prst="rect">
            <a:avLst/>
          </a:prstGeom>
          <a:solidFill>
            <a:srgbClr val="488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a:t>I</a:t>
            </a:r>
          </a:p>
        </p:txBody>
      </p:sp>
      <p:pic>
        <p:nvPicPr>
          <p:cNvPr id="6" name="Image 5">
            <a:extLst>
              <a:ext uri="{FF2B5EF4-FFF2-40B4-BE49-F238E27FC236}">
                <a16:creationId xmlns:a16="http://schemas.microsoft.com/office/drawing/2014/main" id="{AF6BC581-75AF-1ED3-49B2-E1766D1B8B7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4937" y="1386622"/>
            <a:ext cx="4343410" cy="4705476"/>
          </a:xfrm>
          <a:prstGeom prst="rect">
            <a:avLst/>
          </a:prstGeom>
          <a:ln>
            <a:solidFill>
              <a:schemeClr val="bg1">
                <a:lumMod val="75000"/>
              </a:schemeClr>
            </a:solidFill>
          </a:ln>
        </p:spPr>
      </p:pic>
      <p:sp>
        <p:nvSpPr>
          <p:cNvPr id="9" name="Titre 12">
            <a:extLst>
              <a:ext uri="{FF2B5EF4-FFF2-40B4-BE49-F238E27FC236}">
                <a16:creationId xmlns:a16="http://schemas.microsoft.com/office/drawing/2014/main" id="{7DF598CC-F0B9-1748-BA48-CFC20D8231E5}"/>
              </a:ext>
            </a:extLst>
          </p:cNvPr>
          <p:cNvSpPr txBox="1">
            <a:spLocks/>
          </p:cNvSpPr>
          <p:nvPr/>
        </p:nvSpPr>
        <p:spPr>
          <a:xfrm>
            <a:off x="6259074" y="1386622"/>
            <a:ext cx="4397444" cy="442643"/>
          </a:xfrm>
          <a:prstGeom prst="rect">
            <a:avLst/>
          </a:prstGeom>
          <a:solidFill>
            <a:srgbClr val="7D7D7D">
              <a:lumMod val="75000"/>
            </a:srgbClr>
          </a:solidFill>
        </p:spPr>
        <p:txBody>
          <a:bodyPr vert="horz"/>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fr-FR" sz="3200" b="0" i="0" u="none" strike="noStrike" kern="1200" cap="none" spc="0" normalizeH="0" baseline="0" noProof="0">
                <a:ln>
                  <a:noFill/>
                </a:ln>
                <a:solidFill>
                  <a:srgbClr val="FFFFFF"/>
                </a:solidFill>
                <a:effectLst/>
                <a:uLnTx/>
                <a:uFillTx/>
                <a:latin typeface="Georgia"/>
                <a:ea typeface="+mj-ea"/>
                <a:cs typeface="+mj-cs"/>
              </a:rPr>
              <a:t>Agenda du webinaire</a:t>
            </a:r>
          </a:p>
        </p:txBody>
      </p:sp>
      <p:sp>
        <p:nvSpPr>
          <p:cNvPr id="10" name="Rectangle 9">
            <a:extLst>
              <a:ext uri="{FF2B5EF4-FFF2-40B4-BE49-F238E27FC236}">
                <a16:creationId xmlns:a16="http://schemas.microsoft.com/office/drawing/2014/main" id="{46B5D2DD-66A5-3128-5474-408CB1EC3102}"/>
              </a:ext>
            </a:extLst>
          </p:cNvPr>
          <p:cNvSpPr/>
          <p:nvPr/>
        </p:nvSpPr>
        <p:spPr>
          <a:xfrm>
            <a:off x="5093697" y="3151596"/>
            <a:ext cx="432000" cy="432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a:t>II</a:t>
            </a:r>
          </a:p>
        </p:txBody>
      </p:sp>
      <p:sp>
        <p:nvSpPr>
          <p:cNvPr id="11" name="Rectangle 10">
            <a:extLst>
              <a:ext uri="{FF2B5EF4-FFF2-40B4-BE49-F238E27FC236}">
                <a16:creationId xmlns:a16="http://schemas.microsoft.com/office/drawing/2014/main" id="{22F16AE7-F697-7872-BEEE-79DDCF17B7C1}"/>
              </a:ext>
            </a:extLst>
          </p:cNvPr>
          <p:cNvSpPr/>
          <p:nvPr/>
        </p:nvSpPr>
        <p:spPr>
          <a:xfrm>
            <a:off x="5093697" y="3813971"/>
            <a:ext cx="432000" cy="432000"/>
          </a:xfrm>
          <a:prstGeom prst="rect">
            <a:avLst/>
          </a:prstGeom>
          <a:solidFill>
            <a:srgbClr val="488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III</a:t>
            </a:r>
          </a:p>
        </p:txBody>
      </p:sp>
      <p:sp>
        <p:nvSpPr>
          <p:cNvPr id="12" name="Rectangle 11">
            <a:extLst>
              <a:ext uri="{FF2B5EF4-FFF2-40B4-BE49-F238E27FC236}">
                <a16:creationId xmlns:a16="http://schemas.microsoft.com/office/drawing/2014/main" id="{22F16AE7-F697-7872-BEEE-79DDCF17B7C1}"/>
              </a:ext>
            </a:extLst>
          </p:cNvPr>
          <p:cNvSpPr/>
          <p:nvPr/>
        </p:nvSpPr>
        <p:spPr>
          <a:xfrm>
            <a:off x="5085548" y="4476346"/>
            <a:ext cx="432000" cy="432000"/>
          </a:xfrm>
          <a:prstGeom prst="rect">
            <a:avLst/>
          </a:prstGeom>
          <a:solidFill>
            <a:srgbClr val="488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IV</a:t>
            </a:r>
            <a:endParaRPr lang="fr-FR" sz="2000" b="1" dirty="0"/>
          </a:p>
        </p:txBody>
      </p:sp>
    </p:spTree>
    <p:extLst>
      <p:ext uri="{BB962C8B-B14F-4D97-AF65-F5344CB8AC3E}">
        <p14:creationId xmlns:p14="http://schemas.microsoft.com/office/powerpoint/2010/main" val="2034774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58" name="Google Shape;344;p24">
            <a:extLst>
              <a:ext uri="{FF2B5EF4-FFF2-40B4-BE49-F238E27FC236}">
                <a16:creationId xmlns:a16="http://schemas.microsoft.com/office/drawing/2014/main" id="{766FE4D4-C29E-1838-1C16-2FE403EDA4D9}"/>
              </a:ext>
            </a:extLst>
          </p:cNvPr>
          <p:cNvSpPr/>
          <p:nvPr/>
        </p:nvSpPr>
        <p:spPr>
          <a:xfrm>
            <a:off x="7778729" y="2102172"/>
            <a:ext cx="1232599" cy="336346"/>
          </a:xfrm>
          <a:custGeom>
            <a:avLst/>
            <a:gdLst/>
            <a:ahLst/>
            <a:cxnLst/>
            <a:rect l="l" t="t" r="r" b="b"/>
            <a:pathLst>
              <a:path w="55140" h="17346" extrusionOk="0">
                <a:moveTo>
                  <a:pt x="55140" y="0"/>
                </a:moveTo>
                <a:lnTo>
                  <a:pt x="0" y="0"/>
                </a:lnTo>
                <a:lnTo>
                  <a:pt x="0" y="11675"/>
                </a:lnTo>
                <a:cubicBezTo>
                  <a:pt x="0" y="14811"/>
                  <a:pt x="2569" y="17346"/>
                  <a:pt x="5704" y="17346"/>
                </a:cubicBezTo>
                <a:lnTo>
                  <a:pt x="55140" y="17346"/>
                </a:lnTo>
                <a:close/>
              </a:path>
            </a:pathLst>
          </a:custGeom>
          <a:solidFill>
            <a:srgbClr val="00206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5" name="Google Shape;344;p24">
            <a:extLst>
              <a:ext uri="{FF2B5EF4-FFF2-40B4-BE49-F238E27FC236}">
                <a16:creationId xmlns:a16="http://schemas.microsoft.com/office/drawing/2014/main" id="{ED981182-1168-BE43-AA6E-326EA18F37DB}"/>
              </a:ext>
            </a:extLst>
          </p:cNvPr>
          <p:cNvSpPr/>
          <p:nvPr/>
        </p:nvSpPr>
        <p:spPr>
          <a:xfrm>
            <a:off x="7741062" y="5048419"/>
            <a:ext cx="1232599" cy="336346"/>
          </a:xfrm>
          <a:custGeom>
            <a:avLst/>
            <a:gdLst/>
            <a:ahLst/>
            <a:cxnLst/>
            <a:rect l="l" t="t" r="r" b="b"/>
            <a:pathLst>
              <a:path w="55140" h="17346" extrusionOk="0">
                <a:moveTo>
                  <a:pt x="55140" y="0"/>
                </a:moveTo>
                <a:lnTo>
                  <a:pt x="0" y="0"/>
                </a:lnTo>
                <a:lnTo>
                  <a:pt x="0" y="11675"/>
                </a:lnTo>
                <a:cubicBezTo>
                  <a:pt x="0" y="14811"/>
                  <a:pt x="2569" y="17346"/>
                  <a:pt x="5704" y="17346"/>
                </a:cubicBezTo>
                <a:lnTo>
                  <a:pt x="55140" y="17346"/>
                </a:lnTo>
                <a:close/>
              </a:path>
            </a:pathLst>
          </a:custGeom>
          <a:solidFill>
            <a:srgbClr val="00206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3" name="Google Shape;344;p24">
            <a:extLst>
              <a:ext uri="{FF2B5EF4-FFF2-40B4-BE49-F238E27FC236}">
                <a16:creationId xmlns:a16="http://schemas.microsoft.com/office/drawing/2014/main" id="{7C871024-BBC4-E691-629E-03617565C39B}"/>
              </a:ext>
            </a:extLst>
          </p:cNvPr>
          <p:cNvSpPr/>
          <p:nvPr/>
        </p:nvSpPr>
        <p:spPr>
          <a:xfrm>
            <a:off x="520852" y="4484889"/>
            <a:ext cx="1232599" cy="336346"/>
          </a:xfrm>
          <a:custGeom>
            <a:avLst/>
            <a:gdLst/>
            <a:ahLst/>
            <a:cxnLst/>
            <a:rect l="l" t="t" r="r" b="b"/>
            <a:pathLst>
              <a:path w="55140" h="17346" extrusionOk="0">
                <a:moveTo>
                  <a:pt x="55140" y="0"/>
                </a:moveTo>
                <a:lnTo>
                  <a:pt x="0" y="0"/>
                </a:lnTo>
                <a:lnTo>
                  <a:pt x="0" y="11675"/>
                </a:lnTo>
                <a:cubicBezTo>
                  <a:pt x="0" y="14811"/>
                  <a:pt x="2569" y="17346"/>
                  <a:pt x="5704" y="17346"/>
                </a:cubicBezTo>
                <a:lnTo>
                  <a:pt x="55140" y="17346"/>
                </a:lnTo>
                <a:close/>
              </a:path>
            </a:pathLst>
          </a:custGeom>
          <a:solidFill>
            <a:srgbClr val="00206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9" name="Google Shape;344;p24">
            <a:extLst>
              <a:ext uri="{FF2B5EF4-FFF2-40B4-BE49-F238E27FC236}">
                <a16:creationId xmlns:a16="http://schemas.microsoft.com/office/drawing/2014/main" id="{493330F7-A340-E19B-4EBD-C7E0AE28779A}"/>
              </a:ext>
            </a:extLst>
          </p:cNvPr>
          <p:cNvSpPr/>
          <p:nvPr/>
        </p:nvSpPr>
        <p:spPr>
          <a:xfrm>
            <a:off x="3823545" y="4066442"/>
            <a:ext cx="1232599" cy="336346"/>
          </a:xfrm>
          <a:custGeom>
            <a:avLst/>
            <a:gdLst/>
            <a:ahLst/>
            <a:cxnLst/>
            <a:rect l="l" t="t" r="r" b="b"/>
            <a:pathLst>
              <a:path w="55140" h="17346" extrusionOk="0">
                <a:moveTo>
                  <a:pt x="55140" y="0"/>
                </a:moveTo>
                <a:lnTo>
                  <a:pt x="0" y="0"/>
                </a:lnTo>
                <a:lnTo>
                  <a:pt x="0" y="11675"/>
                </a:lnTo>
                <a:cubicBezTo>
                  <a:pt x="0" y="14811"/>
                  <a:pt x="2569" y="17346"/>
                  <a:pt x="5704" y="17346"/>
                </a:cubicBezTo>
                <a:lnTo>
                  <a:pt x="55140" y="17346"/>
                </a:lnTo>
                <a:close/>
              </a:path>
            </a:pathLst>
          </a:custGeom>
          <a:solidFill>
            <a:srgbClr val="00206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6" name="Google Shape;344;p24">
            <a:extLst>
              <a:ext uri="{FF2B5EF4-FFF2-40B4-BE49-F238E27FC236}">
                <a16:creationId xmlns:a16="http://schemas.microsoft.com/office/drawing/2014/main" id="{A730451E-2A44-4EFF-55F5-BD25128B6D80}"/>
              </a:ext>
            </a:extLst>
          </p:cNvPr>
          <p:cNvSpPr/>
          <p:nvPr/>
        </p:nvSpPr>
        <p:spPr>
          <a:xfrm>
            <a:off x="3807228" y="2102172"/>
            <a:ext cx="1232599" cy="336346"/>
          </a:xfrm>
          <a:custGeom>
            <a:avLst/>
            <a:gdLst/>
            <a:ahLst/>
            <a:cxnLst/>
            <a:rect l="l" t="t" r="r" b="b"/>
            <a:pathLst>
              <a:path w="55140" h="17346" extrusionOk="0">
                <a:moveTo>
                  <a:pt x="55140" y="0"/>
                </a:moveTo>
                <a:lnTo>
                  <a:pt x="0" y="0"/>
                </a:lnTo>
                <a:lnTo>
                  <a:pt x="0" y="11675"/>
                </a:lnTo>
                <a:cubicBezTo>
                  <a:pt x="0" y="14811"/>
                  <a:pt x="2569" y="17346"/>
                  <a:pt x="5704" y="17346"/>
                </a:cubicBezTo>
                <a:lnTo>
                  <a:pt x="55140" y="17346"/>
                </a:lnTo>
                <a:close/>
              </a:path>
            </a:pathLst>
          </a:custGeom>
          <a:solidFill>
            <a:srgbClr val="00206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 name="Google Shape;265;p9">
            <a:extLst>
              <a:ext uri="{FF2B5EF4-FFF2-40B4-BE49-F238E27FC236}">
                <a16:creationId xmlns:a16="http://schemas.microsoft.com/office/drawing/2014/main" id="{4D9A15A0-7440-5038-829C-10F5F6197AC8}"/>
              </a:ext>
            </a:extLst>
          </p:cNvPr>
          <p:cNvSpPr txBox="1">
            <a:spLocks/>
          </p:cNvSpPr>
          <p:nvPr/>
        </p:nvSpPr>
        <p:spPr>
          <a:xfrm>
            <a:off x="1846555" y="285967"/>
            <a:ext cx="10009013" cy="720008"/>
          </a:xfrm>
          <a:prstGeom prst="rect">
            <a:avLst/>
          </a:prstGeom>
          <a:noFill/>
          <a:ln>
            <a:noFill/>
          </a:ln>
        </p:spPr>
        <p:txBody>
          <a:bodyPr spcFirstLastPara="1" vert="horz" wrap="square" lIns="0" tIns="0" rIns="0" bIns="0" rtlCol="0" anchor="b" anchorCtr="0">
            <a:normAutofit/>
          </a:bodyPr>
          <a:lstStyle>
            <a:lvl1pPr algn="l" defTabSz="914400" rtl="0" eaLnBrk="1" latinLnBrk="0" hangingPunct="1">
              <a:lnSpc>
                <a:spcPct val="90000"/>
              </a:lnSpc>
              <a:spcBef>
                <a:spcPct val="0"/>
              </a:spcBef>
              <a:buNone/>
              <a:defRPr sz="4400" b="1" kern="1200">
                <a:solidFill>
                  <a:srgbClr val="D60E52"/>
                </a:solidFill>
                <a:latin typeface="Arial" panose="020B0604020202020204" pitchFamily="34" charset="0"/>
                <a:ea typeface="+mj-ea"/>
                <a:cs typeface="Arial" panose="020B0604020202020204" pitchFamily="34" charset="0"/>
              </a:defRPr>
            </a:lvl1pPr>
          </a:lstStyle>
          <a:p>
            <a:r>
              <a:rPr lang="fr-FR" sz="2400" dirty="0" smtClean="0">
                <a:solidFill>
                  <a:srgbClr val="C8176A"/>
                </a:solidFill>
              </a:rPr>
              <a:t>Des réalisations concrètes et des premiers succès</a:t>
            </a:r>
            <a:endParaRPr lang="fr-FR" sz="2400" dirty="0">
              <a:solidFill>
                <a:srgbClr val="C8176A"/>
              </a:solidFill>
            </a:endParaRPr>
          </a:p>
          <a:p>
            <a:r>
              <a:rPr lang="fr-FR" sz="2000" b="0" i="1" dirty="0">
                <a:solidFill>
                  <a:srgbClr val="C8176A"/>
                </a:solidFill>
              </a:rPr>
              <a:t>Déclinaison opérationnelle de l’axe 1 </a:t>
            </a:r>
          </a:p>
        </p:txBody>
      </p:sp>
      <p:sp>
        <p:nvSpPr>
          <p:cNvPr id="11" name="Rectangle 10">
            <a:extLst>
              <a:ext uri="{FF2B5EF4-FFF2-40B4-BE49-F238E27FC236}">
                <a16:creationId xmlns:a16="http://schemas.microsoft.com/office/drawing/2014/main" id="{B35C6EC0-DBED-748F-B394-3E0DA4876E0C}"/>
              </a:ext>
            </a:extLst>
          </p:cNvPr>
          <p:cNvSpPr/>
          <p:nvPr/>
        </p:nvSpPr>
        <p:spPr>
          <a:xfrm>
            <a:off x="4000832" y="4125222"/>
            <a:ext cx="3600000" cy="2321760"/>
          </a:xfrm>
          <a:prstGeom prst="rect">
            <a:avLst/>
          </a:prstGeom>
          <a:solidFill>
            <a:srgbClr val="FFFFFF">
              <a:lumMod val="95000"/>
            </a:srgbClr>
          </a:solidFill>
          <a:ln w="12700" cap="flat" cmpd="sng" algn="ctr">
            <a:solidFill>
              <a:schemeClr val="bg1">
                <a:lumMod val="85000"/>
              </a:schemeClr>
            </a:solidFill>
            <a:prstDash val="solid"/>
            <a:miter lim="800000"/>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172BDB30-F55A-C17A-CC16-02C8BBBDFF20}"/>
              </a:ext>
            </a:extLst>
          </p:cNvPr>
          <p:cNvSpPr/>
          <p:nvPr/>
        </p:nvSpPr>
        <p:spPr>
          <a:xfrm>
            <a:off x="4000832" y="2084249"/>
            <a:ext cx="3600000" cy="1473263"/>
          </a:xfrm>
          <a:prstGeom prst="rect">
            <a:avLst/>
          </a:prstGeom>
          <a:solidFill>
            <a:srgbClr val="FFFFFF">
              <a:lumMod val="95000"/>
            </a:srgbClr>
          </a:solidFill>
          <a:ln w="12700" cap="flat" cmpd="sng" algn="ctr">
            <a:solidFill>
              <a:schemeClr val="bg1">
                <a:lumMod val="85000"/>
              </a:schemeClr>
            </a:solidFill>
            <a:prstDash val="solid"/>
            <a:miter lim="800000"/>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3B1EC168-3AB9-751E-88A1-60D1901BE655}"/>
              </a:ext>
            </a:extLst>
          </p:cNvPr>
          <p:cNvSpPr/>
          <p:nvPr/>
        </p:nvSpPr>
        <p:spPr>
          <a:xfrm>
            <a:off x="7902421" y="2071019"/>
            <a:ext cx="4006458" cy="2626452"/>
          </a:xfrm>
          <a:prstGeom prst="rect">
            <a:avLst/>
          </a:prstGeom>
          <a:solidFill>
            <a:srgbClr val="FFFFFF">
              <a:lumMod val="95000"/>
            </a:srgbClr>
          </a:solidFill>
          <a:ln w="12700" cap="flat" cmpd="sng" algn="ctr">
            <a:solidFill>
              <a:schemeClr val="bg1">
                <a:lumMod val="85000"/>
              </a:schemeClr>
            </a:solidFill>
            <a:prstDash val="solid"/>
            <a:miter lim="800000"/>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ZoneTexte 10">
            <a:extLst>
              <a:ext uri="{FF2B5EF4-FFF2-40B4-BE49-F238E27FC236}">
                <a16:creationId xmlns:a16="http://schemas.microsoft.com/office/drawing/2014/main" id="{68042E66-C0B7-54B7-0330-49C3F425CFCE}"/>
              </a:ext>
            </a:extLst>
          </p:cNvPr>
          <p:cNvSpPr txBox="1"/>
          <p:nvPr/>
        </p:nvSpPr>
        <p:spPr>
          <a:xfrm>
            <a:off x="7902417" y="2300225"/>
            <a:ext cx="4006458" cy="307777"/>
          </a:xfrm>
          <a:prstGeom prst="rect">
            <a:avLst/>
          </a:prstGeom>
          <a:solidFill>
            <a:schemeClr val="bg1">
              <a:lumMod val="85000"/>
            </a:schemeClr>
          </a:solid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auto">
              <a:lnSpc>
                <a:spcPct val="100000"/>
              </a:lnSpc>
              <a:spcBef>
                <a:spcPts val="0"/>
              </a:spcBef>
              <a:spcAft>
                <a:spcPts val="0"/>
              </a:spcAft>
              <a:buClr>
                <a:srgbClr val="000000"/>
              </a:buClr>
              <a:buSzTx/>
              <a:buFontTx/>
              <a:buNone/>
              <a:tabLst/>
              <a:defRPr/>
            </a:pPr>
            <a:r>
              <a:rPr lang="fr-FR" sz="1400" b="1" kern="0">
                <a:latin typeface="Arial" panose="020B0604020202020204"/>
                <a:cs typeface="Arial"/>
              </a:rPr>
              <a:t>Plan de Continuité et de Reprise d’Activité</a:t>
            </a:r>
          </a:p>
        </p:txBody>
      </p:sp>
      <p:sp>
        <p:nvSpPr>
          <p:cNvPr id="4" name="ZoneTexte 3">
            <a:extLst>
              <a:ext uri="{FF2B5EF4-FFF2-40B4-BE49-F238E27FC236}">
                <a16:creationId xmlns:a16="http://schemas.microsoft.com/office/drawing/2014/main" id="{773716DA-71D0-772C-B99C-D156C1199266}"/>
              </a:ext>
            </a:extLst>
          </p:cNvPr>
          <p:cNvSpPr txBox="1"/>
          <p:nvPr/>
        </p:nvSpPr>
        <p:spPr>
          <a:xfrm>
            <a:off x="7884858" y="3435295"/>
            <a:ext cx="4067545" cy="584775"/>
          </a:xfrm>
          <a:prstGeom prst="rect">
            <a:avLst/>
          </a:prstGeom>
          <a:solidFill>
            <a:schemeClr val="bg1">
              <a:lumMod val="85000"/>
            </a:schemeClr>
          </a:solidFill>
          <a:ln>
            <a:noFill/>
          </a:ln>
          <a:effectLst>
            <a:outerShdw blurRad="50800" dist="38100" dir="5400000" algn="t" rotWithShape="0">
              <a:prstClr val="black">
                <a:alpha val="40000"/>
              </a:prstClr>
            </a:outerShdw>
          </a:effectLst>
        </p:spPr>
        <p:txBody>
          <a:bodyPr wrap="square">
            <a:spAutoFit/>
          </a:bodyPr>
          <a:lstStyle>
            <a:defPPr>
              <a:defRPr lang="fr-FR"/>
            </a:defPPr>
            <a:lvl1pPr algn="ctr">
              <a:defRPr sz="1200" b="1">
                <a:cs typeface="Arial" panose="020B0604020202020204" pitchFamily="34" charset="0"/>
              </a:defRPr>
            </a:lvl1pPr>
          </a:lstStyle>
          <a:p>
            <a:r>
              <a:rPr lang="fr-FR" dirty="0">
                <a:latin typeface="Arial" panose="020B0604020202020204" pitchFamily="34" charset="0"/>
              </a:rPr>
              <a:t>Une</a:t>
            </a:r>
            <a:r>
              <a:rPr lang="fr-FR" dirty="0">
                <a:solidFill>
                  <a:schemeClr val="bg1"/>
                </a:solidFill>
                <a:latin typeface="Arial" panose="020B0604020202020204" pitchFamily="34" charset="0"/>
              </a:rPr>
              <a:t> </a:t>
            </a:r>
            <a:r>
              <a:rPr lang="fr-FR" sz="1600" dirty="0">
                <a:highlight>
                  <a:srgbClr val="C0C0C0"/>
                </a:highlight>
                <a:latin typeface="Arial" panose="020B0604020202020204" pitchFamily="34" charset="0"/>
              </a:rPr>
              <a:t>forte mobilisation </a:t>
            </a:r>
            <a:r>
              <a:rPr lang="fr-FR" dirty="0">
                <a:latin typeface="Arial" panose="020B0604020202020204" pitchFamily="34" charset="0"/>
              </a:rPr>
              <a:t>des établissements sur la</a:t>
            </a:r>
            <a:r>
              <a:rPr lang="fr-FR" dirty="0">
                <a:solidFill>
                  <a:schemeClr val="bg1"/>
                </a:solidFill>
                <a:latin typeface="Arial" panose="020B0604020202020204" pitchFamily="34" charset="0"/>
              </a:rPr>
              <a:t> </a:t>
            </a:r>
            <a:r>
              <a:rPr lang="fr-FR" sz="1600" dirty="0">
                <a:highlight>
                  <a:srgbClr val="C0C0C0"/>
                </a:highlight>
                <a:latin typeface="Arial" panose="020B0604020202020204" pitchFamily="34" charset="0"/>
              </a:rPr>
              <a:t>phase pilote</a:t>
            </a:r>
            <a:r>
              <a:rPr lang="fr-FR" sz="1600" dirty="0">
                <a:solidFill>
                  <a:schemeClr val="bg1"/>
                </a:solidFill>
                <a:latin typeface="Arial" panose="020B0604020202020204" pitchFamily="34" charset="0"/>
              </a:rPr>
              <a:t> </a:t>
            </a:r>
            <a:r>
              <a:rPr lang="fr-FR" dirty="0">
                <a:latin typeface="Arial" panose="020B0604020202020204" pitchFamily="34" charset="0"/>
              </a:rPr>
              <a:t>!</a:t>
            </a:r>
          </a:p>
        </p:txBody>
      </p:sp>
      <p:grpSp>
        <p:nvGrpSpPr>
          <p:cNvPr id="10" name="Groupe 9">
            <a:extLst>
              <a:ext uri="{FF2B5EF4-FFF2-40B4-BE49-F238E27FC236}">
                <a16:creationId xmlns:a16="http://schemas.microsoft.com/office/drawing/2014/main" id="{FDCA4D67-382C-D1B0-0E38-A945F1804962}"/>
              </a:ext>
            </a:extLst>
          </p:cNvPr>
          <p:cNvGrpSpPr/>
          <p:nvPr/>
        </p:nvGrpSpPr>
        <p:grpSpPr>
          <a:xfrm>
            <a:off x="7902419" y="5011932"/>
            <a:ext cx="4006458" cy="863087"/>
            <a:chOff x="3328804" y="5163794"/>
            <a:chExt cx="4006458" cy="863087"/>
          </a:xfrm>
        </p:grpSpPr>
        <p:sp>
          <p:nvSpPr>
            <p:cNvPr id="12" name="Rectangle 11">
              <a:extLst>
                <a:ext uri="{FF2B5EF4-FFF2-40B4-BE49-F238E27FC236}">
                  <a16:creationId xmlns:a16="http://schemas.microsoft.com/office/drawing/2014/main" id="{855A8A68-8ABF-846E-6ED9-1A316F6B9274}"/>
                </a:ext>
              </a:extLst>
            </p:cNvPr>
            <p:cNvSpPr/>
            <p:nvPr/>
          </p:nvSpPr>
          <p:spPr>
            <a:xfrm>
              <a:off x="3328804" y="5163794"/>
              <a:ext cx="4006458" cy="863087"/>
            </a:xfrm>
            <a:prstGeom prst="rect">
              <a:avLst/>
            </a:prstGeom>
            <a:solidFill>
              <a:srgbClr val="FFFFFF">
                <a:lumMod val="95000"/>
              </a:srgbClr>
            </a:solidFill>
            <a:ln w="12700" cap="flat" cmpd="sng" algn="ctr">
              <a:solidFill>
                <a:schemeClr val="bg1">
                  <a:lumMod val="85000"/>
                </a:schemeClr>
              </a:solidFill>
              <a:prstDash val="solid"/>
              <a:miter lim="800000"/>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628650" marR="0" lvl="1"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200" b="0" i="1"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 name="ZoneTexte 14">
              <a:extLst>
                <a:ext uri="{FF2B5EF4-FFF2-40B4-BE49-F238E27FC236}">
                  <a16:creationId xmlns:a16="http://schemas.microsoft.com/office/drawing/2014/main" id="{2283BB92-16FE-9430-A1F3-58F7150E2EC1}"/>
                </a:ext>
              </a:extLst>
            </p:cNvPr>
            <p:cNvSpPr txBox="1"/>
            <p:nvPr/>
          </p:nvSpPr>
          <p:spPr>
            <a:xfrm>
              <a:off x="3371150" y="5409604"/>
              <a:ext cx="3964109" cy="461665"/>
            </a:xfrm>
            <a:prstGeom prst="rect">
              <a:avLst/>
            </a:prstGeom>
            <a:noFill/>
          </p:spPr>
          <p:txBody>
            <a:bodyPr wrap="square">
              <a:spAutoFit/>
            </a:bodyPr>
            <a:lstStyle/>
            <a:p>
              <a:pPr marL="171450" indent="-171450" algn="just">
                <a:buFont typeface="Arial" panose="020B0604020202020204" pitchFamily="34" charset="0"/>
                <a:buChar char="•"/>
                <a:defRPr/>
              </a:pPr>
              <a:r>
                <a:rPr lang="fr-FR" sz="1200" i="1" kern="0" dirty="0" smtClean="0">
                  <a:solidFill>
                    <a:prstClr val="black"/>
                  </a:solidFill>
                  <a:latin typeface="Arial" panose="020B0604020202020204"/>
                </a:rPr>
                <a:t>Trame </a:t>
              </a:r>
              <a:r>
                <a:rPr lang="fr-FR" sz="1200" i="1" kern="0" dirty="0">
                  <a:solidFill>
                    <a:prstClr val="black"/>
                  </a:solidFill>
                  <a:latin typeface="Arial" panose="020B0604020202020204"/>
                </a:rPr>
                <a:t>d’objectifs cyber à intégrer dans les CPOM </a:t>
              </a:r>
              <a:r>
                <a:rPr lang="fr-FR" sz="1200" i="1" kern="0" dirty="0" smtClean="0">
                  <a:solidFill>
                    <a:prstClr val="black"/>
                  </a:solidFill>
                  <a:latin typeface="Arial" panose="020B0604020202020204"/>
                </a:rPr>
                <a:t>ARS-ES réalisée</a:t>
              </a:r>
              <a:endParaRPr lang="fr-FR" sz="1200" i="1" kern="0" dirty="0">
                <a:solidFill>
                  <a:prstClr val="black"/>
                </a:solidFill>
                <a:latin typeface="Arial" panose="020B0604020202020204"/>
              </a:endParaRPr>
            </a:p>
          </p:txBody>
        </p:sp>
      </p:grpSp>
      <p:sp>
        <p:nvSpPr>
          <p:cNvPr id="17" name="Rectangle 16">
            <a:extLst>
              <a:ext uri="{FF2B5EF4-FFF2-40B4-BE49-F238E27FC236}">
                <a16:creationId xmlns:a16="http://schemas.microsoft.com/office/drawing/2014/main" id="{C12B7114-DCB7-F988-7C02-E2196B1ED909}"/>
              </a:ext>
            </a:extLst>
          </p:cNvPr>
          <p:cNvSpPr/>
          <p:nvPr/>
        </p:nvSpPr>
        <p:spPr>
          <a:xfrm>
            <a:off x="674269" y="4409755"/>
            <a:ext cx="3055177" cy="1769372"/>
          </a:xfrm>
          <a:prstGeom prst="rect">
            <a:avLst/>
          </a:prstGeom>
          <a:solidFill>
            <a:srgbClr val="FFFFFF">
              <a:lumMod val="95000"/>
            </a:srgbClr>
          </a:solidFill>
          <a:ln w="12700" cap="flat" cmpd="sng" algn="ctr">
            <a:solidFill>
              <a:schemeClr val="bg1">
                <a:lumMod val="85000"/>
              </a:schemeClr>
            </a:solidFill>
            <a:prstDash val="solid"/>
            <a:miter lim="800000"/>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29" name="Picture 4" descr="Haute Autorité de santé — Wikipédia">
            <a:extLst>
              <a:ext uri="{FF2B5EF4-FFF2-40B4-BE49-F238E27FC236}">
                <a16:creationId xmlns:a16="http://schemas.microsoft.com/office/drawing/2014/main" id="{9B5B3212-48A1-A1FE-1A78-C6FA61AC59D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59067" y="4484889"/>
            <a:ext cx="886452" cy="333897"/>
          </a:xfrm>
          <a:prstGeom prst="rect">
            <a:avLst/>
          </a:prstGeom>
          <a:noFill/>
          <a:extLst>
            <a:ext uri="{909E8E84-426E-40DD-AFC4-6F175D3DCCD1}">
              <a14:hiddenFill xmlns:a14="http://schemas.microsoft.com/office/drawing/2010/main">
                <a:solidFill>
                  <a:srgbClr val="FFFFFF"/>
                </a:solidFill>
              </a14:hiddenFill>
            </a:ext>
          </a:extLst>
        </p:spPr>
      </p:pic>
      <p:sp>
        <p:nvSpPr>
          <p:cNvPr id="30" name="ZoneTexte 29">
            <a:extLst>
              <a:ext uri="{FF2B5EF4-FFF2-40B4-BE49-F238E27FC236}">
                <a16:creationId xmlns:a16="http://schemas.microsoft.com/office/drawing/2014/main" id="{D411CA04-1918-8634-7175-83CDE9A27E11}"/>
              </a:ext>
            </a:extLst>
          </p:cNvPr>
          <p:cNvSpPr txBox="1"/>
          <p:nvPr/>
        </p:nvSpPr>
        <p:spPr>
          <a:xfrm>
            <a:off x="854964" y="1399810"/>
            <a:ext cx="3145868" cy="338554"/>
          </a:xfrm>
          <a:prstGeom prst="rect">
            <a:avLst/>
          </a:prstGeom>
          <a:noFill/>
        </p:spPr>
        <p:txBody>
          <a:bodyPr wrap="square">
            <a:spAutoFit/>
          </a:bodyPr>
          <a:lstStyle/>
          <a:p>
            <a:pPr algn="ctr">
              <a:buClr>
                <a:schemeClr val="dk1"/>
              </a:buClr>
              <a:buSzPts val="1100"/>
            </a:pPr>
            <a:r>
              <a:rPr lang="fr-FR" sz="1600" b="1" u="sng">
                <a:solidFill>
                  <a:srgbClr val="0070C0"/>
                </a:solidFill>
                <a:latin typeface="Arial" panose="020B0604020202020204" pitchFamily="34" charset="0"/>
                <a:cs typeface="Arial" panose="020B0604020202020204" pitchFamily="34" charset="0"/>
              </a:rPr>
              <a:t>Gouvernance et Résilience</a:t>
            </a:r>
          </a:p>
        </p:txBody>
      </p:sp>
      <p:pic>
        <p:nvPicPr>
          <p:cNvPr id="31" name="Image 30">
            <a:extLst>
              <a:ext uri="{FF2B5EF4-FFF2-40B4-BE49-F238E27FC236}">
                <a16:creationId xmlns:a16="http://schemas.microsoft.com/office/drawing/2014/main" id="{59CFCEA0-9FB1-C437-20F0-C060D8612E27}"/>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2660" b="95745" l="8475" r="93785">
                        <a14:foregroundMark x1="72316" y1="15426" x2="72316" y2="15426"/>
                        <a14:foregroundMark x1="73446" y1="17553" x2="73446" y2="17553"/>
                        <a14:foregroundMark x1="72316" y1="16489" x2="72316" y2="16489"/>
                        <a14:foregroundMark x1="72316" y1="15426" x2="72316" y2="15426"/>
                        <a14:foregroundMark x1="71751" y1="16489" x2="71751" y2="16489"/>
                        <a14:foregroundMark x1="73446" y1="15426" x2="73446" y2="15426"/>
                        <a14:foregroundMark x1="72316" y1="14362" x2="72316" y2="14362"/>
                        <a14:foregroundMark x1="72316" y1="14362" x2="72316" y2="14362"/>
                        <a14:foregroundMark x1="67797" y1="19681" x2="67797" y2="19681"/>
                        <a14:foregroundMark x1="67797" y1="15426" x2="67797" y2="15426"/>
                        <a14:foregroundMark x1="64972" y1="6383" x2="64972" y2="6383"/>
                        <a14:foregroundMark x1="75706" y1="3191" x2="75706" y2="3191"/>
                        <a14:foregroundMark x1="8475" y1="49468" x2="8475" y2="49468"/>
                        <a14:foregroundMark x1="53672" y1="62234" x2="53672" y2="62234"/>
                        <a14:foregroundMark x1="53107" y1="54787" x2="53107" y2="54787"/>
                        <a14:foregroundMark x1="64407" y1="48404" x2="64407" y2="48404"/>
                        <a14:foregroundMark x1="61582" y1="40957" x2="61582" y2="40957"/>
                        <a14:foregroundMark x1="49153" y1="92021" x2="49153" y2="92021"/>
                        <a14:foregroundMark x1="50282" y1="95745" x2="50282" y2="95745"/>
                        <a14:foregroundMark x1="93785" y1="51596" x2="93785" y2="51596"/>
                        <a14:foregroundMark x1="62147" y1="40957" x2="62147" y2="40957"/>
                        <a14:foregroundMark x1="59887" y1="43617" x2="59887" y2="43617"/>
                        <a14:foregroundMark x1="35028" y1="52660" x2="35028" y2="52660"/>
                        <a14:foregroundMark x1="71751" y1="16489" x2="71751" y2="16489"/>
                        <a14:foregroundMark x1="71751" y1="14894" x2="71751" y2="14894"/>
                        <a14:foregroundMark x1="68927" y1="18617" x2="68927" y2="18617"/>
                      </a14:backgroundRemoval>
                    </a14:imgEffect>
                  </a14:imgLayer>
                </a14:imgProps>
              </a:ext>
              <a:ext uri="{28A0092B-C50C-407E-A947-70E740481C1C}">
                <a14:useLocalDpi xmlns:a14="http://schemas.microsoft.com/office/drawing/2010/main"/>
              </a:ext>
            </a:extLst>
          </a:blip>
          <a:stretch>
            <a:fillRect/>
          </a:stretch>
        </p:blipFill>
        <p:spPr>
          <a:xfrm>
            <a:off x="410722" y="1291268"/>
            <a:ext cx="508405" cy="540000"/>
          </a:xfrm>
          <a:prstGeom prst="rect">
            <a:avLst/>
          </a:prstGeom>
        </p:spPr>
      </p:pic>
      <p:pic>
        <p:nvPicPr>
          <p:cNvPr id="32" name="Image 31" descr="Personne pointant un graphique de marché boursier avec écran virtuel">
            <a:extLst>
              <a:ext uri="{FF2B5EF4-FFF2-40B4-BE49-F238E27FC236}">
                <a16:creationId xmlns:a16="http://schemas.microsoft.com/office/drawing/2014/main" id="{7FDA01B3-1D5D-3752-0140-EEF77946EE4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4923" y="1939810"/>
            <a:ext cx="2858219" cy="1905479"/>
          </a:xfrm>
          <a:prstGeom prst="rect">
            <a:avLst/>
          </a:prstGeom>
        </p:spPr>
      </p:pic>
      <p:sp>
        <p:nvSpPr>
          <p:cNvPr id="34" name="ZoneTexte 33">
            <a:extLst>
              <a:ext uri="{FF2B5EF4-FFF2-40B4-BE49-F238E27FC236}">
                <a16:creationId xmlns:a16="http://schemas.microsoft.com/office/drawing/2014/main" id="{D4D4BE69-7A1C-9D86-2A92-16CC8C95842C}"/>
              </a:ext>
            </a:extLst>
          </p:cNvPr>
          <p:cNvSpPr txBox="1"/>
          <p:nvPr/>
        </p:nvSpPr>
        <p:spPr>
          <a:xfrm>
            <a:off x="4027926" y="2299339"/>
            <a:ext cx="3564579" cy="1200329"/>
          </a:xfrm>
          <a:prstGeom prst="rect">
            <a:avLst/>
          </a:prstGeom>
          <a:noFill/>
        </p:spPr>
        <p:txBody>
          <a:bodyPr wrap="square">
            <a:spAutoFit/>
          </a:bodyPr>
          <a:lstStyle/>
          <a:p>
            <a:pPr marL="171450" indent="-171450" algn="just">
              <a:buFont typeface="Arial" panose="020B0604020202020204" pitchFamily="34" charset="0"/>
              <a:buChar char="•"/>
              <a:defRPr/>
            </a:pPr>
            <a:r>
              <a:rPr lang="fr-FR" sz="1200" b="1" i="1" u="sng" dirty="0">
                <a:solidFill>
                  <a:prstClr val="black"/>
                </a:solidFill>
                <a:latin typeface="Arial" panose="020B0604020202020204" pitchFamily="34" charset="0"/>
                <a:cs typeface="Arial" panose="020B0604020202020204" pitchFamily="34" charset="0"/>
              </a:rPr>
              <a:t>Objectif</a:t>
            </a:r>
            <a:r>
              <a:rPr lang="fr-FR" sz="1200" i="1" dirty="0">
                <a:solidFill>
                  <a:prstClr val="black"/>
                </a:solidFill>
                <a:latin typeface="Arial" panose="020B0604020202020204" pitchFamily="34" charset="0"/>
                <a:cs typeface="Arial" panose="020B0604020202020204" pitchFamily="34" charset="0"/>
              </a:rPr>
              <a:t> : Réalisation d’un premier exercice régional en 2023 pour les régions JOP 2024 et réalisation d’un exercice pour toutes les régions en 2024</a:t>
            </a:r>
          </a:p>
          <a:p>
            <a:pPr marL="171450" indent="-171450" algn="just">
              <a:buFont typeface="Arial" panose="020B0604020202020204" pitchFamily="34" charset="0"/>
              <a:buChar char="•"/>
              <a:defRPr/>
            </a:pPr>
            <a:endParaRPr kumimoji="0" lang="fr-FR"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defRPr/>
            </a:pPr>
            <a:r>
              <a:rPr kumimoji="0" lang="fr-FR"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 </a:t>
            </a:r>
            <a:r>
              <a:rPr kumimoji="0" lang="fr-FR"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7"/>
              </a:rPr>
              <a:t>kit à disposition</a:t>
            </a:r>
            <a:r>
              <a:rPr kumimoji="0" lang="fr-FR"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sur le site de l’ANS</a:t>
            </a:r>
            <a:r>
              <a:rPr lang="fr-FR" sz="1200" i="1" dirty="0">
                <a:solidFill>
                  <a:prstClr val="black"/>
                </a:solidFill>
                <a:latin typeface="Arial" panose="020B0604020202020204" pitchFamily="34" charset="0"/>
                <a:cs typeface="Arial" panose="020B0604020202020204" pitchFamily="34" charset="0"/>
              </a:rPr>
              <a:t> </a:t>
            </a:r>
            <a:endParaRPr kumimoji="0" lang="fr-FR" sz="11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6" name="ZoneTexte 35">
            <a:extLst>
              <a:ext uri="{FF2B5EF4-FFF2-40B4-BE49-F238E27FC236}">
                <a16:creationId xmlns:a16="http://schemas.microsoft.com/office/drawing/2014/main" id="{BC6328A8-393A-C2D6-1016-E99989B7F1AA}"/>
              </a:ext>
            </a:extLst>
          </p:cNvPr>
          <p:cNvSpPr txBox="1"/>
          <p:nvPr/>
        </p:nvSpPr>
        <p:spPr>
          <a:xfrm>
            <a:off x="7944765" y="2618259"/>
            <a:ext cx="3922367" cy="1938992"/>
          </a:xfrm>
          <a:prstGeom prst="rect">
            <a:avLst/>
          </a:prstGeom>
          <a:noFill/>
        </p:spPr>
        <p:txBody>
          <a:bodyPr wrap="square">
            <a:spAutoFit/>
          </a:bodyPr>
          <a:lstStyle/>
          <a:p>
            <a:pPr marL="171450" indent="-171450" algn="just">
              <a:buFont typeface="Arial" panose="020B0604020202020204" pitchFamily="34" charset="0"/>
              <a:buChar char="•"/>
              <a:defRPr/>
            </a:pPr>
            <a:r>
              <a:rPr kumimoji="0" lang="fr-FR"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 </a:t>
            </a:r>
            <a:r>
              <a:rPr lang="fr-FR" sz="1200" i="1" dirty="0">
                <a:solidFill>
                  <a:prstClr val="black"/>
                </a:solidFill>
                <a:latin typeface="Arial" panose="020B0604020202020204" pitchFamily="34" charset="0"/>
                <a:cs typeface="Arial" panose="020B0604020202020204" pitchFamily="34" charset="0"/>
              </a:rPr>
              <a:t>kit V1 </a:t>
            </a:r>
            <a:r>
              <a:rPr lang="fr-FR" sz="1200" i="1" dirty="0" smtClean="0">
                <a:solidFill>
                  <a:prstClr val="black"/>
                </a:solidFill>
                <a:latin typeface="Arial" panose="020B0604020202020204" pitchFamily="34" charset="0"/>
                <a:cs typeface="Arial" panose="020B0604020202020204" pitchFamily="34" charset="0"/>
              </a:rPr>
              <a:t>produit en 2023</a:t>
            </a:r>
            <a:endParaRPr kumimoji="0" lang="fr-FR"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defRPr/>
            </a:pPr>
            <a:endParaRPr kumimoji="0" lang="fr-FR"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defRPr/>
            </a:pPr>
            <a:r>
              <a:rPr kumimoji="0" lang="fr-FR"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Réalisation d’une phase pilote avec 28 ES de septembre à fin novembre 2023</a:t>
            </a:r>
          </a:p>
          <a:p>
            <a:pPr algn="just">
              <a:defRPr/>
            </a:pPr>
            <a:endParaRPr kumimoji="0" lang="fr-FR" sz="1200" b="0" i="1"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algn="just">
              <a:defRPr/>
            </a:pPr>
            <a:endParaRPr lang="fr-FR" sz="1200" i="1" dirty="0">
              <a:solidFill>
                <a:prstClr val="black"/>
              </a:solidFill>
              <a:latin typeface="Arial" panose="020B0604020202020204" pitchFamily="34" charset="0"/>
              <a:cs typeface="Arial" panose="020B0604020202020204" pitchFamily="34" charset="0"/>
            </a:endParaRPr>
          </a:p>
          <a:p>
            <a:pPr algn="just">
              <a:defRPr/>
            </a:pPr>
            <a:endParaRPr kumimoji="0" lang="fr-FR" sz="1200" b="0" i="1"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algn="just">
              <a:defRPr/>
            </a:pPr>
            <a:endParaRPr kumimoji="0" lang="fr-FR" sz="1200" b="0" i="1"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defRPr/>
            </a:pPr>
            <a:r>
              <a:rPr kumimoji="0" lang="fr-FR" sz="1200" b="0" i="1"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Ajustements </a:t>
            </a:r>
            <a:r>
              <a:rPr kumimoji="0" lang="fr-FR"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du kit </a:t>
            </a:r>
            <a:r>
              <a:rPr kumimoji="0" lang="fr-FR" sz="1200" b="0" i="1"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réalisés,</a:t>
            </a:r>
            <a:r>
              <a:rPr kumimoji="0" lang="fr-FR" sz="1200" b="0" i="1"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version finale</a:t>
            </a:r>
            <a:r>
              <a:rPr kumimoji="0" lang="fr-FR" sz="1200" b="0" i="1"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disponible sur le site de l’ANS</a:t>
            </a:r>
            <a:endParaRPr kumimoji="0" lang="fr-FR"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8" name="ZoneTexte 37">
            <a:extLst>
              <a:ext uri="{FF2B5EF4-FFF2-40B4-BE49-F238E27FC236}">
                <a16:creationId xmlns:a16="http://schemas.microsoft.com/office/drawing/2014/main" id="{450DACF5-3B36-E78A-EC7E-7ABE55BF3F07}"/>
              </a:ext>
            </a:extLst>
          </p:cNvPr>
          <p:cNvSpPr txBox="1"/>
          <p:nvPr/>
        </p:nvSpPr>
        <p:spPr>
          <a:xfrm>
            <a:off x="4030848" y="4319092"/>
            <a:ext cx="3501962" cy="2123658"/>
          </a:xfrm>
          <a:prstGeom prst="rect">
            <a:avLst/>
          </a:prstGeom>
          <a:noFill/>
        </p:spPr>
        <p:txBody>
          <a:bodyPr wrap="square">
            <a:spAutoFit/>
          </a:bodyPr>
          <a:lstStyle/>
          <a:p>
            <a:pPr marL="171450" indent="-171450" algn="just">
              <a:buFont typeface="Arial" panose="020B0604020202020204" pitchFamily="34" charset="0"/>
              <a:buChar char="•"/>
              <a:defRPr/>
            </a:pPr>
            <a:r>
              <a:rPr lang="fr-FR" sz="1200" b="1" i="1" u="sng" kern="0" dirty="0">
                <a:solidFill>
                  <a:prstClr val="black"/>
                </a:solidFill>
                <a:latin typeface="Arial" panose="020B0604020202020204"/>
              </a:rPr>
              <a:t>Objectif</a:t>
            </a:r>
            <a:r>
              <a:rPr lang="fr-FR" sz="1200" i="1" kern="0" dirty="0">
                <a:solidFill>
                  <a:prstClr val="black"/>
                </a:solidFill>
                <a:latin typeface="Arial" panose="020B0604020202020204"/>
              </a:rPr>
              <a:t> : 50% des ES d’ici la fin d’année, démarche qui doit devenir annuelle </a:t>
            </a:r>
          </a:p>
          <a:p>
            <a:pPr marL="171450" indent="-171450" algn="just">
              <a:buFont typeface="Arial" panose="020B0604020202020204" pitchFamily="34" charset="0"/>
              <a:buChar char="•"/>
              <a:defRPr/>
            </a:pPr>
            <a:endParaRPr lang="fr-FR" sz="1200" i="1" kern="0" dirty="0">
              <a:solidFill>
                <a:prstClr val="black"/>
              </a:solidFill>
              <a:latin typeface="Arial" panose="020B0604020202020204"/>
            </a:endParaRPr>
          </a:p>
          <a:p>
            <a:pPr marL="171450" indent="-171450" algn="just">
              <a:buFont typeface="Arial" panose="020B0604020202020204" pitchFamily="34" charset="0"/>
              <a:buChar char="•"/>
              <a:defRPr/>
            </a:pPr>
            <a:r>
              <a:rPr lang="fr-FR" sz="1200" i="1" kern="0" dirty="0">
                <a:solidFill>
                  <a:prstClr val="black"/>
                </a:solidFill>
                <a:latin typeface="Arial" panose="020B0604020202020204"/>
              </a:rPr>
              <a:t>Un </a:t>
            </a:r>
            <a:r>
              <a:rPr lang="fr-FR" sz="1200" i="1" kern="0" dirty="0">
                <a:solidFill>
                  <a:prstClr val="black"/>
                </a:solidFill>
                <a:latin typeface="Arial" panose="020B0604020202020204"/>
                <a:hlinkClick r:id="rId8">
                  <a:extLst>
                    <a:ext uri="{A12FA001-AC4F-418D-AE19-62706E023703}">
                      <ahyp:hlinkClr xmlns="" xmlns:ahyp="http://schemas.microsoft.com/office/drawing/2018/hyperlinkcolor" val="tx"/>
                    </a:ext>
                  </a:extLst>
                </a:hlinkClick>
              </a:rPr>
              <a:t>kit à disposition</a:t>
            </a:r>
            <a:r>
              <a:rPr lang="fr-FR" sz="1200" i="1" kern="0" dirty="0">
                <a:solidFill>
                  <a:prstClr val="black"/>
                </a:solidFill>
                <a:latin typeface="Arial" panose="020B0604020202020204"/>
              </a:rPr>
              <a:t> sur le site de </a:t>
            </a:r>
            <a:r>
              <a:rPr lang="fr-FR" sz="1200" i="1" kern="0" dirty="0" smtClean="0">
                <a:solidFill>
                  <a:prstClr val="black"/>
                </a:solidFill>
                <a:latin typeface="Arial" panose="020B0604020202020204"/>
              </a:rPr>
              <a:t>l’ANS</a:t>
            </a:r>
          </a:p>
          <a:p>
            <a:pPr marL="171450" indent="-171450" algn="just">
              <a:buFont typeface="Arial" panose="020B0604020202020204" pitchFamily="34" charset="0"/>
              <a:buChar char="•"/>
              <a:defRPr/>
            </a:pPr>
            <a:endParaRPr lang="fr-FR" sz="1200" i="1" kern="0" dirty="0">
              <a:solidFill>
                <a:prstClr val="black"/>
              </a:solidFill>
              <a:latin typeface="Arial" panose="020B0604020202020204"/>
            </a:endParaRPr>
          </a:p>
          <a:p>
            <a:pPr marL="171450" indent="-171450" algn="just">
              <a:buFont typeface="Arial" panose="020B0604020202020204" pitchFamily="34" charset="0"/>
              <a:buChar char="•"/>
              <a:defRPr/>
            </a:pPr>
            <a:endParaRPr lang="fr-FR" sz="1200" i="1" kern="0" dirty="0" smtClean="0">
              <a:solidFill>
                <a:prstClr val="black"/>
              </a:solidFill>
              <a:latin typeface="Arial" panose="020B0604020202020204"/>
            </a:endParaRPr>
          </a:p>
          <a:p>
            <a:pPr marL="171450" indent="-171450" algn="just">
              <a:buFont typeface="Arial" panose="020B0604020202020204" pitchFamily="34" charset="0"/>
              <a:buChar char="•"/>
              <a:defRPr/>
            </a:pPr>
            <a:endParaRPr lang="fr-FR" sz="1200" i="1" kern="0" dirty="0">
              <a:solidFill>
                <a:prstClr val="black"/>
              </a:solidFill>
              <a:latin typeface="Arial" panose="020B0604020202020204"/>
            </a:endParaRPr>
          </a:p>
          <a:p>
            <a:pPr marL="171450" indent="-171450" algn="just">
              <a:buFont typeface="Arial" panose="020B0604020202020204" pitchFamily="34" charset="0"/>
              <a:buChar char="•"/>
              <a:defRPr/>
            </a:pPr>
            <a:endParaRPr lang="fr-FR" sz="1200" i="1" kern="0" dirty="0" smtClean="0">
              <a:solidFill>
                <a:prstClr val="black"/>
              </a:solidFill>
              <a:latin typeface="Arial" panose="020B0604020202020204"/>
            </a:endParaRPr>
          </a:p>
          <a:p>
            <a:pPr marL="171450" indent="-171450" algn="just">
              <a:buFont typeface="Arial" panose="020B0604020202020204" pitchFamily="34" charset="0"/>
              <a:buChar char="•"/>
              <a:defRPr/>
            </a:pPr>
            <a:endParaRPr lang="fr-FR" sz="1200" i="1" kern="0" dirty="0">
              <a:solidFill>
                <a:prstClr val="black"/>
              </a:solidFill>
              <a:latin typeface="Arial" panose="020B0604020202020204"/>
            </a:endParaRPr>
          </a:p>
          <a:p>
            <a:pPr marL="171450" indent="-171450" algn="just">
              <a:buFont typeface="Arial" panose="020B0604020202020204" pitchFamily="34" charset="0"/>
              <a:buChar char="•"/>
              <a:defRPr/>
            </a:pPr>
            <a:r>
              <a:rPr lang="fr-FR" sz="1200" i="1" kern="0" dirty="0" smtClean="0">
                <a:solidFill>
                  <a:prstClr val="black"/>
                </a:solidFill>
                <a:latin typeface="Arial" panose="020B0604020202020204"/>
              </a:rPr>
              <a:t>Poursuite de l’effort sur 2024, avec un objectif de pérennisation </a:t>
            </a:r>
            <a:endParaRPr lang="fr-FR" sz="1200" i="1" kern="0" dirty="0">
              <a:solidFill>
                <a:prstClr val="black"/>
              </a:solidFill>
              <a:latin typeface="Arial" panose="020B0604020202020204"/>
            </a:endParaRPr>
          </a:p>
        </p:txBody>
      </p:sp>
      <p:sp>
        <p:nvSpPr>
          <p:cNvPr id="41" name="ZoneTexte 40">
            <a:extLst>
              <a:ext uri="{FF2B5EF4-FFF2-40B4-BE49-F238E27FC236}">
                <a16:creationId xmlns:a16="http://schemas.microsoft.com/office/drawing/2014/main" id="{59F6BD8D-DAA0-1148-39A7-22A73FFEE836}"/>
              </a:ext>
            </a:extLst>
          </p:cNvPr>
          <p:cNvSpPr txBox="1"/>
          <p:nvPr/>
        </p:nvSpPr>
        <p:spPr>
          <a:xfrm>
            <a:off x="700946" y="4781832"/>
            <a:ext cx="3021382" cy="1384995"/>
          </a:xfrm>
          <a:prstGeom prst="rect">
            <a:avLst/>
          </a:prstGeom>
          <a:noFill/>
        </p:spPr>
        <p:txBody>
          <a:bodyPr wrap="square">
            <a:spAutoFit/>
          </a:bodyPr>
          <a:lstStyle/>
          <a:p>
            <a:pPr marL="171450" indent="-171450" algn="just">
              <a:buFont typeface="Arial" panose="020B0604020202020204" pitchFamily="34" charset="0"/>
              <a:buChar char="•"/>
              <a:defRPr/>
            </a:pPr>
            <a:r>
              <a:rPr lang="fr-FR" sz="1200" i="1" dirty="0">
                <a:solidFill>
                  <a:prstClr val="black"/>
                </a:solidFill>
                <a:latin typeface="Arial" panose="020B0604020202020204"/>
              </a:rPr>
              <a:t>Intégration de critères numériques et cyber dans le référentiel de certification 2024</a:t>
            </a:r>
          </a:p>
          <a:p>
            <a:pPr marL="171450" indent="-171450" algn="just">
              <a:buFont typeface="Arial" panose="020B0604020202020204" pitchFamily="34" charset="0"/>
              <a:buChar char="•"/>
              <a:defRPr/>
            </a:pPr>
            <a:r>
              <a:rPr lang="fr-FR" sz="1200" i="1" dirty="0">
                <a:solidFill>
                  <a:prstClr val="black"/>
                </a:solidFill>
                <a:latin typeface="Arial" panose="020B0604020202020204"/>
              </a:rPr>
              <a:t>Recrutement d’experts visiteurs numériques </a:t>
            </a:r>
          </a:p>
          <a:p>
            <a:pPr marL="171450" indent="-171450" algn="just">
              <a:buFont typeface="Arial" panose="020B0604020202020204" pitchFamily="34" charset="0"/>
              <a:buChar char="•"/>
              <a:defRPr/>
            </a:pPr>
            <a:r>
              <a:rPr lang="fr-FR" sz="1200" i="1" dirty="0">
                <a:solidFill>
                  <a:prstClr val="black"/>
                </a:solidFill>
                <a:latin typeface="Arial" panose="020B0604020202020204"/>
              </a:rPr>
              <a:t>Premières visites sur la base du nouveau référentiel dès janvier 2024</a:t>
            </a:r>
          </a:p>
        </p:txBody>
      </p:sp>
      <p:sp>
        <p:nvSpPr>
          <p:cNvPr id="47" name="Google Shape;348;p24">
            <a:extLst>
              <a:ext uri="{FF2B5EF4-FFF2-40B4-BE49-F238E27FC236}">
                <a16:creationId xmlns:a16="http://schemas.microsoft.com/office/drawing/2014/main" id="{AD54D2A3-11CF-B071-C1EC-194169EB5615}"/>
              </a:ext>
            </a:extLst>
          </p:cNvPr>
          <p:cNvSpPr/>
          <p:nvPr/>
        </p:nvSpPr>
        <p:spPr>
          <a:xfrm>
            <a:off x="3807227" y="1906835"/>
            <a:ext cx="2580651" cy="430797"/>
          </a:xfrm>
          <a:custGeom>
            <a:avLst/>
            <a:gdLst/>
            <a:ahLst/>
            <a:cxnLst/>
            <a:rect l="l" t="t" r="r" b="b"/>
            <a:pathLst>
              <a:path w="55140" h="22217" extrusionOk="0">
                <a:moveTo>
                  <a:pt x="5704" y="0"/>
                </a:moveTo>
                <a:cubicBezTo>
                  <a:pt x="2569" y="0"/>
                  <a:pt x="0" y="2536"/>
                  <a:pt x="0" y="5671"/>
                </a:cubicBezTo>
                <a:lnTo>
                  <a:pt x="0" y="22216"/>
                </a:lnTo>
                <a:cubicBezTo>
                  <a:pt x="0" y="19514"/>
                  <a:pt x="2202" y="17313"/>
                  <a:pt x="4904" y="17313"/>
                </a:cubicBezTo>
                <a:lnTo>
                  <a:pt x="5971" y="17313"/>
                </a:lnTo>
                <a:lnTo>
                  <a:pt x="9073" y="17313"/>
                </a:lnTo>
                <a:lnTo>
                  <a:pt x="46467" y="17313"/>
                </a:lnTo>
                <a:cubicBezTo>
                  <a:pt x="51237" y="17313"/>
                  <a:pt x="55140" y="13443"/>
                  <a:pt x="55140" y="8640"/>
                </a:cubicBezTo>
                <a:lnTo>
                  <a:pt x="55140" y="8640"/>
                </a:lnTo>
                <a:cubicBezTo>
                  <a:pt x="55140" y="3870"/>
                  <a:pt x="51237" y="0"/>
                  <a:pt x="46467" y="0"/>
                </a:cubicBezTo>
                <a:close/>
              </a:path>
            </a:pathLst>
          </a:custGeom>
          <a:solidFill>
            <a:srgbClr val="0070C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ZoneTexte 47">
            <a:extLst>
              <a:ext uri="{FF2B5EF4-FFF2-40B4-BE49-F238E27FC236}">
                <a16:creationId xmlns:a16="http://schemas.microsoft.com/office/drawing/2014/main" id="{09D51ADB-5617-F313-DBA5-B0AB1653994D}"/>
              </a:ext>
            </a:extLst>
          </p:cNvPr>
          <p:cNvSpPr txBox="1"/>
          <p:nvPr/>
        </p:nvSpPr>
        <p:spPr>
          <a:xfrm>
            <a:off x="3745821" y="1924948"/>
            <a:ext cx="2580651" cy="307777"/>
          </a:xfrm>
          <a:prstGeom prst="rect">
            <a:avLst/>
          </a:prstGeom>
          <a:noFill/>
        </p:spPr>
        <p:txBody>
          <a:bodyPr wrap="square">
            <a:spAutoFit/>
          </a:bodyPr>
          <a:lstStyle/>
          <a:p>
            <a:pPr algn="ctr" fontAlgn="ctr">
              <a:spcBef>
                <a:spcPts val="300"/>
              </a:spcBef>
            </a:pPr>
            <a:r>
              <a:rPr lang="fr-FR" sz="1400" b="1" kern="0">
                <a:solidFill>
                  <a:schemeClr val="bg1"/>
                </a:solidFill>
                <a:latin typeface="Arial" panose="020B0604020202020204"/>
                <a:cs typeface="Arial"/>
              </a:rPr>
              <a:t>Exercices de crise régional</a:t>
            </a:r>
            <a:endParaRPr lang="fr-FR" sz="1600">
              <a:solidFill>
                <a:schemeClr val="bg1"/>
              </a:solidFill>
              <a:latin typeface="Arial" panose="020B0604020202020204" pitchFamily="34" charset="0"/>
              <a:cs typeface="Arial" panose="020B0604020202020204" pitchFamily="34" charset="0"/>
            </a:endParaRPr>
          </a:p>
        </p:txBody>
      </p:sp>
      <p:sp>
        <p:nvSpPr>
          <p:cNvPr id="50" name="Google Shape;348;p24">
            <a:extLst>
              <a:ext uri="{FF2B5EF4-FFF2-40B4-BE49-F238E27FC236}">
                <a16:creationId xmlns:a16="http://schemas.microsoft.com/office/drawing/2014/main" id="{66FDDECD-3621-C2F0-5F53-5A3160569E09}"/>
              </a:ext>
            </a:extLst>
          </p:cNvPr>
          <p:cNvSpPr/>
          <p:nvPr/>
        </p:nvSpPr>
        <p:spPr>
          <a:xfrm>
            <a:off x="3823544" y="3871105"/>
            <a:ext cx="2580651" cy="430797"/>
          </a:xfrm>
          <a:custGeom>
            <a:avLst/>
            <a:gdLst/>
            <a:ahLst/>
            <a:cxnLst/>
            <a:rect l="l" t="t" r="r" b="b"/>
            <a:pathLst>
              <a:path w="55140" h="22217" extrusionOk="0">
                <a:moveTo>
                  <a:pt x="5704" y="0"/>
                </a:moveTo>
                <a:cubicBezTo>
                  <a:pt x="2569" y="0"/>
                  <a:pt x="0" y="2536"/>
                  <a:pt x="0" y="5671"/>
                </a:cubicBezTo>
                <a:lnTo>
                  <a:pt x="0" y="22216"/>
                </a:lnTo>
                <a:cubicBezTo>
                  <a:pt x="0" y="19514"/>
                  <a:pt x="2202" y="17313"/>
                  <a:pt x="4904" y="17313"/>
                </a:cubicBezTo>
                <a:lnTo>
                  <a:pt x="5971" y="17313"/>
                </a:lnTo>
                <a:lnTo>
                  <a:pt x="9073" y="17313"/>
                </a:lnTo>
                <a:lnTo>
                  <a:pt x="46467" y="17313"/>
                </a:lnTo>
                <a:cubicBezTo>
                  <a:pt x="51237" y="17313"/>
                  <a:pt x="55140" y="13443"/>
                  <a:pt x="55140" y="8640"/>
                </a:cubicBezTo>
                <a:lnTo>
                  <a:pt x="55140" y="8640"/>
                </a:lnTo>
                <a:cubicBezTo>
                  <a:pt x="55140" y="3870"/>
                  <a:pt x="51237" y="0"/>
                  <a:pt x="46467" y="0"/>
                </a:cubicBezTo>
                <a:close/>
              </a:path>
            </a:pathLst>
          </a:custGeom>
          <a:solidFill>
            <a:srgbClr val="0070C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ZoneTexte 50">
            <a:extLst>
              <a:ext uri="{FF2B5EF4-FFF2-40B4-BE49-F238E27FC236}">
                <a16:creationId xmlns:a16="http://schemas.microsoft.com/office/drawing/2014/main" id="{CAFFDB17-0CE1-D418-56C3-198A32F12571}"/>
              </a:ext>
            </a:extLst>
          </p:cNvPr>
          <p:cNvSpPr txBox="1"/>
          <p:nvPr/>
        </p:nvSpPr>
        <p:spPr>
          <a:xfrm>
            <a:off x="3762138" y="3889218"/>
            <a:ext cx="2771534" cy="307777"/>
          </a:xfrm>
          <a:prstGeom prst="rect">
            <a:avLst/>
          </a:prstGeom>
          <a:noFill/>
        </p:spPr>
        <p:txBody>
          <a:bodyPr wrap="square">
            <a:spAutoFit/>
          </a:bodyPr>
          <a:lstStyle/>
          <a:p>
            <a:pPr marR="0" lvl="0" indent="0" fontAlgn="auto">
              <a:lnSpc>
                <a:spcPct val="100000"/>
              </a:lnSpc>
              <a:spcBef>
                <a:spcPts val="0"/>
              </a:spcBef>
              <a:spcAft>
                <a:spcPts val="0"/>
              </a:spcAft>
              <a:buClr>
                <a:srgbClr val="000000"/>
              </a:buClr>
              <a:buSzTx/>
              <a:buFontTx/>
              <a:buNone/>
              <a:tabLst/>
              <a:defRPr/>
            </a:pPr>
            <a:r>
              <a:rPr lang="fr-FR" sz="1400" b="1" kern="0">
                <a:solidFill>
                  <a:srgbClr val="FFFFFF"/>
                </a:solidFill>
                <a:latin typeface="Arial" panose="020B0604020202020204"/>
                <a:cs typeface="Arial"/>
              </a:rPr>
              <a:t>Exercices de gestion de crise</a:t>
            </a:r>
          </a:p>
        </p:txBody>
      </p:sp>
      <p:sp>
        <p:nvSpPr>
          <p:cNvPr id="54" name="Google Shape;348;p24">
            <a:extLst>
              <a:ext uri="{FF2B5EF4-FFF2-40B4-BE49-F238E27FC236}">
                <a16:creationId xmlns:a16="http://schemas.microsoft.com/office/drawing/2014/main" id="{A5B53C9C-A596-8D6E-E3B2-22E37BBC7383}"/>
              </a:ext>
            </a:extLst>
          </p:cNvPr>
          <p:cNvSpPr/>
          <p:nvPr/>
        </p:nvSpPr>
        <p:spPr>
          <a:xfrm>
            <a:off x="520852" y="4289552"/>
            <a:ext cx="2243068" cy="430797"/>
          </a:xfrm>
          <a:custGeom>
            <a:avLst/>
            <a:gdLst/>
            <a:ahLst/>
            <a:cxnLst/>
            <a:rect l="l" t="t" r="r" b="b"/>
            <a:pathLst>
              <a:path w="55140" h="22217" extrusionOk="0">
                <a:moveTo>
                  <a:pt x="5704" y="0"/>
                </a:moveTo>
                <a:cubicBezTo>
                  <a:pt x="2569" y="0"/>
                  <a:pt x="0" y="2536"/>
                  <a:pt x="0" y="5671"/>
                </a:cubicBezTo>
                <a:lnTo>
                  <a:pt x="0" y="22216"/>
                </a:lnTo>
                <a:cubicBezTo>
                  <a:pt x="0" y="19514"/>
                  <a:pt x="2202" y="17313"/>
                  <a:pt x="4904" y="17313"/>
                </a:cubicBezTo>
                <a:lnTo>
                  <a:pt x="5971" y="17313"/>
                </a:lnTo>
                <a:lnTo>
                  <a:pt x="9073" y="17313"/>
                </a:lnTo>
                <a:lnTo>
                  <a:pt x="46467" y="17313"/>
                </a:lnTo>
                <a:cubicBezTo>
                  <a:pt x="51237" y="17313"/>
                  <a:pt x="55140" y="13443"/>
                  <a:pt x="55140" y="8640"/>
                </a:cubicBezTo>
                <a:lnTo>
                  <a:pt x="55140" y="8640"/>
                </a:lnTo>
                <a:cubicBezTo>
                  <a:pt x="55140" y="3870"/>
                  <a:pt x="51237" y="0"/>
                  <a:pt x="46467" y="0"/>
                </a:cubicBezTo>
                <a:close/>
              </a:path>
            </a:pathLst>
          </a:custGeom>
          <a:solidFill>
            <a:srgbClr val="0070C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ZoneTexte 10">
            <a:extLst>
              <a:ext uri="{FF2B5EF4-FFF2-40B4-BE49-F238E27FC236}">
                <a16:creationId xmlns:a16="http://schemas.microsoft.com/office/drawing/2014/main" id="{8AC72A8A-DDA9-ABB7-A6A2-5E0849CABD11}"/>
              </a:ext>
            </a:extLst>
          </p:cNvPr>
          <p:cNvSpPr txBox="1"/>
          <p:nvPr/>
        </p:nvSpPr>
        <p:spPr>
          <a:xfrm>
            <a:off x="577593" y="4305148"/>
            <a:ext cx="2186327" cy="307777"/>
          </a:xfrm>
          <a:prstGeom prst="rect">
            <a:avLst/>
          </a:prstGeom>
          <a:no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defRPr/>
            </a:pPr>
            <a:r>
              <a:rPr lang="fr-FR" sz="1400" b="1" kern="0">
                <a:solidFill>
                  <a:srgbClr val="FFFFFF"/>
                </a:solidFill>
                <a:latin typeface="Arial" panose="020B0604020202020204"/>
                <a:cs typeface="Arial"/>
              </a:rPr>
              <a:t>Certification HAS 2024</a:t>
            </a:r>
          </a:p>
        </p:txBody>
      </p:sp>
      <p:sp>
        <p:nvSpPr>
          <p:cNvPr id="56" name="Google Shape;348;p24">
            <a:extLst>
              <a:ext uri="{FF2B5EF4-FFF2-40B4-BE49-F238E27FC236}">
                <a16:creationId xmlns:a16="http://schemas.microsoft.com/office/drawing/2014/main" id="{7B32EAD8-6F45-71F8-29B2-A269B829B4AC}"/>
              </a:ext>
            </a:extLst>
          </p:cNvPr>
          <p:cNvSpPr/>
          <p:nvPr/>
        </p:nvSpPr>
        <p:spPr>
          <a:xfrm>
            <a:off x="7741062" y="4853082"/>
            <a:ext cx="1610518" cy="430797"/>
          </a:xfrm>
          <a:custGeom>
            <a:avLst/>
            <a:gdLst/>
            <a:ahLst/>
            <a:cxnLst/>
            <a:rect l="l" t="t" r="r" b="b"/>
            <a:pathLst>
              <a:path w="55140" h="22217" extrusionOk="0">
                <a:moveTo>
                  <a:pt x="5704" y="0"/>
                </a:moveTo>
                <a:cubicBezTo>
                  <a:pt x="2569" y="0"/>
                  <a:pt x="0" y="2536"/>
                  <a:pt x="0" y="5671"/>
                </a:cubicBezTo>
                <a:lnTo>
                  <a:pt x="0" y="22216"/>
                </a:lnTo>
                <a:cubicBezTo>
                  <a:pt x="0" y="19514"/>
                  <a:pt x="2202" y="17313"/>
                  <a:pt x="4904" y="17313"/>
                </a:cubicBezTo>
                <a:lnTo>
                  <a:pt x="5971" y="17313"/>
                </a:lnTo>
                <a:lnTo>
                  <a:pt x="9073" y="17313"/>
                </a:lnTo>
                <a:lnTo>
                  <a:pt x="46467" y="17313"/>
                </a:lnTo>
                <a:cubicBezTo>
                  <a:pt x="51237" y="17313"/>
                  <a:pt x="55140" y="13443"/>
                  <a:pt x="55140" y="8640"/>
                </a:cubicBezTo>
                <a:lnTo>
                  <a:pt x="55140" y="8640"/>
                </a:lnTo>
                <a:cubicBezTo>
                  <a:pt x="55140" y="3870"/>
                  <a:pt x="51237" y="0"/>
                  <a:pt x="46467" y="0"/>
                </a:cubicBezTo>
                <a:close/>
              </a:path>
            </a:pathLst>
          </a:custGeom>
          <a:solidFill>
            <a:srgbClr val="0070C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ZoneTexte 10">
            <a:extLst>
              <a:ext uri="{FF2B5EF4-FFF2-40B4-BE49-F238E27FC236}">
                <a16:creationId xmlns:a16="http://schemas.microsoft.com/office/drawing/2014/main" id="{D1FC93A9-62E1-F111-A66A-72597DA28469}"/>
              </a:ext>
            </a:extLst>
          </p:cNvPr>
          <p:cNvSpPr txBox="1"/>
          <p:nvPr/>
        </p:nvSpPr>
        <p:spPr>
          <a:xfrm>
            <a:off x="7797804" y="4868678"/>
            <a:ext cx="1269692" cy="307777"/>
          </a:xfrm>
          <a:prstGeom prst="rect">
            <a:avLst/>
          </a:prstGeom>
          <a:no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defRPr/>
            </a:pPr>
            <a:r>
              <a:rPr lang="fr-FR" sz="1400" b="1" kern="0">
                <a:solidFill>
                  <a:srgbClr val="FFFFFF"/>
                </a:solidFill>
                <a:latin typeface="Arial" panose="020B0604020202020204"/>
                <a:cs typeface="Arial"/>
              </a:rPr>
              <a:t>CPOM</a:t>
            </a:r>
          </a:p>
        </p:txBody>
      </p:sp>
      <p:sp>
        <p:nvSpPr>
          <p:cNvPr id="59" name="Google Shape;348;p24">
            <a:extLst>
              <a:ext uri="{FF2B5EF4-FFF2-40B4-BE49-F238E27FC236}">
                <a16:creationId xmlns:a16="http://schemas.microsoft.com/office/drawing/2014/main" id="{4078AAA4-F2F7-F14F-38B2-D289152213A4}"/>
              </a:ext>
            </a:extLst>
          </p:cNvPr>
          <p:cNvSpPr/>
          <p:nvPr/>
        </p:nvSpPr>
        <p:spPr>
          <a:xfrm>
            <a:off x="7778729" y="1906835"/>
            <a:ext cx="1610518" cy="430797"/>
          </a:xfrm>
          <a:custGeom>
            <a:avLst/>
            <a:gdLst/>
            <a:ahLst/>
            <a:cxnLst/>
            <a:rect l="l" t="t" r="r" b="b"/>
            <a:pathLst>
              <a:path w="55140" h="22217" extrusionOk="0">
                <a:moveTo>
                  <a:pt x="5704" y="0"/>
                </a:moveTo>
                <a:cubicBezTo>
                  <a:pt x="2569" y="0"/>
                  <a:pt x="0" y="2536"/>
                  <a:pt x="0" y="5671"/>
                </a:cubicBezTo>
                <a:lnTo>
                  <a:pt x="0" y="22216"/>
                </a:lnTo>
                <a:cubicBezTo>
                  <a:pt x="0" y="19514"/>
                  <a:pt x="2202" y="17313"/>
                  <a:pt x="4904" y="17313"/>
                </a:cubicBezTo>
                <a:lnTo>
                  <a:pt x="5971" y="17313"/>
                </a:lnTo>
                <a:lnTo>
                  <a:pt x="9073" y="17313"/>
                </a:lnTo>
                <a:lnTo>
                  <a:pt x="46467" y="17313"/>
                </a:lnTo>
                <a:cubicBezTo>
                  <a:pt x="51237" y="17313"/>
                  <a:pt x="55140" y="13443"/>
                  <a:pt x="55140" y="8640"/>
                </a:cubicBezTo>
                <a:lnTo>
                  <a:pt x="55140" y="8640"/>
                </a:lnTo>
                <a:cubicBezTo>
                  <a:pt x="55140" y="3870"/>
                  <a:pt x="51237" y="0"/>
                  <a:pt x="46467" y="0"/>
                </a:cubicBezTo>
                <a:close/>
              </a:path>
            </a:pathLst>
          </a:custGeom>
          <a:solidFill>
            <a:srgbClr val="0070C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ZoneTexte 10">
            <a:extLst>
              <a:ext uri="{FF2B5EF4-FFF2-40B4-BE49-F238E27FC236}">
                <a16:creationId xmlns:a16="http://schemas.microsoft.com/office/drawing/2014/main" id="{A1EC5310-0BEC-46DB-DEBF-2444DADE9B1F}"/>
              </a:ext>
            </a:extLst>
          </p:cNvPr>
          <p:cNvSpPr txBox="1"/>
          <p:nvPr/>
        </p:nvSpPr>
        <p:spPr>
          <a:xfrm>
            <a:off x="7835471" y="1922431"/>
            <a:ext cx="1269692" cy="307777"/>
          </a:xfrm>
          <a:prstGeom prst="rect">
            <a:avLst/>
          </a:prstGeom>
          <a:no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defRPr/>
            </a:pPr>
            <a:r>
              <a:rPr lang="fr-FR" sz="1400" b="1" kern="0">
                <a:solidFill>
                  <a:srgbClr val="FFFFFF"/>
                </a:solidFill>
                <a:latin typeface="Arial" panose="020B0604020202020204"/>
                <a:cs typeface="Arial"/>
              </a:rPr>
              <a:t>PCA / PRA</a:t>
            </a:r>
          </a:p>
        </p:txBody>
      </p:sp>
      <p:sp>
        <p:nvSpPr>
          <p:cNvPr id="8" name="Espace réservé du numéro de diapositive 7">
            <a:extLst>
              <a:ext uri="{FF2B5EF4-FFF2-40B4-BE49-F238E27FC236}">
                <a16:creationId xmlns:a16="http://schemas.microsoft.com/office/drawing/2014/main" id="{8CED3CE3-A863-B776-D038-A4D1FDAFE7E4}"/>
              </a:ext>
            </a:extLst>
          </p:cNvPr>
          <p:cNvSpPr>
            <a:spLocks noGrp="1"/>
          </p:cNvSpPr>
          <p:nvPr>
            <p:ph type="sldNum" sz="quarter" idx="12"/>
          </p:nvPr>
        </p:nvSpPr>
        <p:spPr/>
        <p:txBody>
          <a:bodyPr/>
          <a:lstStyle/>
          <a:p>
            <a:fld id="{4A897389-FDC9-4B4F-9058-9FB9E4529928}" type="slidenum">
              <a:rPr lang="fr-FR" smtClean="0"/>
              <a:pPr/>
              <a:t>9</a:t>
            </a:fld>
            <a:endParaRPr lang="fr-FR" sz="1000"/>
          </a:p>
        </p:txBody>
      </p:sp>
      <p:sp>
        <p:nvSpPr>
          <p:cNvPr id="37" name="ZoneTexte 36">
            <a:extLst>
              <a:ext uri="{FF2B5EF4-FFF2-40B4-BE49-F238E27FC236}">
                <a16:creationId xmlns:a16="http://schemas.microsoft.com/office/drawing/2014/main" id="{2833D79C-D8B0-774C-E191-404E7332F12D}"/>
              </a:ext>
            </a:extLst>
          </p:cNvPr>
          <p:cNvSpPr txBox="1"/>
          <p:nvPr/>
        </p:nvSpPr>
        <p:spPr>
          <a:xfrm>
            <a:off x="3984477" y="5260556"/>
            <a:ext cx="3649871" cy="584775"/>
          </a:xfrm>
          <a:prstGeom prst="rect">
            <a:avLst/>
          </a:prstGeom>
          <a:solidFill>
            <a:schemeClr val="bg1">
              <a:lumMod val="85000"/>
            </a:schemeClr>
          </a:solidFill>
          <a:ln>
            <a:noFill/>
          </a:ln>
          <a:effectLst>
            <a:outerShdw blurRad="50800" dist="38100" dir="5400000" algn="t" rotWithShape="0">
              <a:prstClr val="black">
                <a:alpha val="40000"/>
              </a:prstClr>
            </a:outerShdw>
          </a:effectLst>
        </p:spPr>
        <p:txBody>
          <a:bodyPr wrap="square">
            <a:spAutoFit/>
          </a:bodyPr>
          <a:lstStyle>
            <a:defPPr>
              <a:defRPr lang="fr-FR"/>
            </a:defPPr>
            <a:lvl1pPr algn="ctr">
              <a:defRPr sz="1200" b="1">
                <a:cs typeface="Arial" panose="020B0604020202020204" pitchFamily="34" charset="0"/>
              </a:defRPr>
            </a:lvl1pPr>
          </a:lstStyle>
          <a:p>
            <a:pPr>
              <a:defRPr/>
            </a:pPr>
            <a:r>
              <a:rPr lang="fr-FR" sz="1600" dirty="0">
                <a:highlight>
                  <a:srgbClr val="C0C0C0"/>
                </a:highlight>
                <a:latin typeface="Arial" panose="020B0604020202020204" pitchFamily="34" charset="0"/>
              </a:rPr>
              <a:t>Objectif atteint </a:t>
            </a:r>
            <a:r>
              <a:rPr lang="fr-FR" sz="1200" kern="0" dirty="0">
                <a:solidFill>
                  <a:prstClr val="black"/>
                </a:solidFill>
                <a:latin typeface="Arial" panose="020B0604020202020204"/>
              </a:rPr>
              <a:t>: </a:t>
            </a:r>
            <a:r>
              <a:rPr lang="fr-FR" sz="1200" b="0" kern="0" dirty="0">
                <a:solidFill>
                  <a:prstClr val="black"/>
                </a:solidFill>
                <a:latin typeface="Arial" panose="020B0604020202020204"/>
              </a:rPr>
              <a:t>à fin décembre, </a:t>
            </a:r>
            <a:r>
              <a:rPr lang="fr-FR" sz="1600" dirty="0">
                <a:highlight>
                  <a:srgbClr val="C0C0C0"/>
                </a:highlight>
                <a:latin typeface="Arial" panose="020B0604020202020204" pitchFamily="34" charset="0"/>
              </a:rPr>
              <a:t>58% des ES </a:t>
            </a:r>
            <a:r>
              <a:rPr lang="fr-FR" sz="1200" b="0" kern="0" dirty="0">
                <a:solidFill>
                  <a:prstClr val="black"/>
                </a:solidFill>
                <a:latin typeface="Arial" panose="020B0604020202020204"/>
              </a:rPr>
              <a:t>avaient réalisé un premier exercice</a:t>
            </a:r>
          </a:p>
        </p:txBody>
      </p:sp>
      <p:pic>
        <p:nvPicPr>
          <p:cNvPr id="39" name="Picture 2" descr="trophée ">
            <a:extLst>
              <a:ext uri="{FF2B5EF4-FFF2-40B4-BE49-F238E27FC236}">
                <a16:creationId xmlns:a16="http://schemas.microsoft.com/office/drawing/2014/main" id="{F8DDEB5A-F0B7-E91F-A505-32F55134498C}"/>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014679" y="5314748"/>
            <a:ext cx="232610" cy="232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1052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STSLIDEVIEWED" val="2147469669,4,Slide2147469414"/>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ème Office">
  <a:themeElements>
    <a:clrScheme name="DNS">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NS_THEME STANDARD_V1.0">
  <a:themeElements>
    <a:clrScheme name="ASIP_COULEURS STANDARD_V1.0">
      <a:dk1>
        <a:sysClr val="windowText" lastClr="000000"/>
      </a:dk1>
      <a:lt1>
        <a:sysClr val="window" lastClr="FFFFFF"/>
      </a:lt1>
      <a:dk2>
        <a:srgbClr val="006AB2"/>
      </a:dk2>
      <a:lt2>
        <a:srgbClr val="C7C0BA"/>
      </a:lt2>
      <a:accent1>
        <a:srgbClr val="00A1E0"/>
      </a:accent1>
      <a:accent2>
        <a:srgbClr val="95C23D"/>
      </a:accent2>
      <a:accent3>
        <a:srgbClr val="F7D700"/>
      </a:accent3>
      <a:accent4>
        <a:srgbClr val="FF9900"/>
      </a:accent4>
      <a:accent5>
        <a:srgbClr val="E94190"/>
      </a:accent5>
      <a:accent6>
        <a:srgbClr val="B51621"/>
      </a:accent6>
      <a:hlink>
        <a:srgbClr val="00A1E0"/>
      </a:hlink>
      <a:folHlink>
        <a:srgbClr val="E2001A"/>
      </a:folHlink>
    </a:clrScheme>
    <a:fontScheme name="ASIP_POL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sz="18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108000" rIns="72000" bIns="108000" rtlCol="0" anchor="ctr" anchorCtr="0">
        <a:normAutofit/>
      </a:bodyPr>
      <a:lstStyle>
        <a:defPPr algn="ctr">
          <a:defRPr sz="1500" dirty="0" err="1" smtClean="0">
            <a:solidFill>
              <a:srgbClr val="575757"/>
            </a:solidFill>
          </a:defRPr>
        </a:defPPr>
      </a:lstStyle>
    </a:txDef>
  </a:objectDefaults>
  <a:extraClrSchemeLst/>
  <a:extLst>
    <a:ext uri="{05A4C25C-085E-4340-85A3-A5531E510DB2}">
      <thm15:themeFamily xmlns:thm15="http://schemas.microsoft.com/office/thememl/2012/main" name="ANS_MOD_REUNION DE LANCEMENT_v2.0.potx" id="{369D3884-57ED-45E1-A4B2-48AAED03D4E4}" vid="{065941DC-7402-40B4-A3ED-DCF66C273B25}"/>
    </a:ext>
  </a:extLst>
</a:theme>
</file>

<file path=ppt/theme/theme3.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Thème Office">
  <a:themeElements>
    <a:clrScheme name="DNS">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bf3f9de3-1c80-4323-bee4-996f64d57a5c">
      <UserInfo>
        <DisplayName>Pierre SIZUN (FR)</DisplayName>
        <AccountId>14</AccountId>
        <AccountType/>
      </UserInfo>
    </SharedWithUsers>
    <lcf76f155ced4ddcb4097134ff3c332f xmlns="75c7fbef-a25d-4ec2-a435-6958b079fa4c">
      <Terms xmlns="http://schemas.microsoft.com/office/infopath/2007/PartnerControls"/>
    </lcf76f155ced4ddcb4097134ff3c332f>
    <TaxCatchAll xmlns="bf3f9de3-1c80-4323-bee4-996f64d57a5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E30089434A1B6429E74E783509C085E" ma:contentTypeVersion="14" ma:contentTypeDescription="Crée un document." ma:contentTypeScope="" ma:versionID="ec4c085b0eae41ffbe04010adefe2a09">
  <xsd:schema xmlns:xsd="http://www.w3.org/2001/XMLSchema" xmlns:xs="http://www.w3.org/2001/XMLSchema" xmlns:p="http://schemas.microsoft.com/office/2006/metadata/properties" xmlns:ns2="75c7fbef-a25d-4ec2-a435-6958b079fa4c" xmlns:ns3="bf3f9de3-1c80-4323-bee4-996f64d57a5c" targetNamespace="http://schemas.microsoft.com/office/2006/metadata/properties" ma:root="true" ma:fieldsID="a6db30858162f725b81345f44586ae56" ns2:_="" ns3:_="">
    <xsd:import namespace="75c7fbef-a25d-4ec2-a435-6958b079fa4c"/>
    <xsd:import namespace="bf3f9de3-1c80-4323-bee4-996f64d57a5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c7fbef-a25d-4ec2-a435-6958b079fa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Balises d’images" ma:readOnly="false" ma:fieldId="{5cf76f15-5ced-4ddc-b409-7134ff3c332f}" ma:taxonomyMulti="true" ma:sspId="c4480557-28ee-4200-b705-f4b4ceb9c11a"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f3f9de3-1c80-4323-bee4-996f64d57a5c"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7" nillable="true" ma:displayName="Taxonomy Catch All Column" ma:hidden="true" ma:list="{5368b913-0e49-4aac-b1a5-64d51e95321f}" ma:internalName="TaxCatchAll" ma:showField="CatchAllData" ma:web="bf3f9de3-1c80-4323-bee4-996f64d57a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C3D486-EBE1-4659-9B02-DA0ACA790EC7}">
  <ds:schemaRefs>
    <ds:schemaRef ds:uri="http://schemas.microsoft.com/sharepoint/v3/contenttype/forms"/>
  </ds:schemaRefs>
</ds:datastoreItem>
</file>

<file path=customXml/itemProps2.xml><?xml version="1.0" encoding="utf-8"?>
<ds:datastoreItem xmlns:ds="http://schemas.openxmlformats.org/officeDocument/2006/customXml" ds:itemID="{323301D9-C9C2-4408-B0F0-3B1F6167D140}">
  <ds:schemaRefs>
    <ds:schemaRef ds:uri="http://schemas.microsoft.com/office/2006/metadata/properties"/>
    <ds:schemaRef ds:uri="http://purl.org/dc/terms/"/>
    <ds:schemaRef ds:uri="http://schemas.microsoft.com/office/2006/documentManagement/types"/>
    <ds:schemaRef ds:uri="http://purl.org/dc/elements/1.1/"/>
    <ds:schemaRef ds:uri="http://schemas.openxmlformats.org/package/2006/metadata/core-properties"/>
    <ds:schemaRef ds:uri="75c7fbef-a25d-4ec2-a435-6958b079fa4c"/>
    <ds:schemaRef ds:uri="http://schemas.microsoft.com/office/infopath/2007/PartnerControls"/>
    <ds:schemaRef ds:uri="bf3f9de3-1c80-4323-bee4-996f64d57a5c"/>
    <ds:schemaRef ds:uri="http://www.w3.org/XML/1998/namespace"/>
    <ds:schemaRef ds:uri="http://purl.org/dc/dcmitype/"/>
  </ds:schemaRefs>
</ds:datastoreItem>
</file>

<file path=customXml/itemProps3.xml><?xml version="1.0" encoding="utf-8"?>
<ds:datastoreItem xmlns:ds="http://schemas.openxmlformats.org/officeDocument/2006/customXml" ds:itemID="{FCEE120E-F3C2-4D94-8A56-CC84A78FFF61}">
  <ds:schemaRefs>
    <ds:schemaRef ds:uri="75c7fbef-a25d-4ec2-a435-6958b079fa4c"/>
    <ds:schemaRef ds:uri="bf3f9de3-1c80-4323-bee4-996f64d57a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126</TotalTime>
  <Words>3192</Words>
  <Application>Microsoft Office PowerPoint</Application>
  <PresentationFormat>Grand écran</PresentationFormat>
  <Paragraphs>521</Paragraphs>
  <Slides>32</Slides>
  <Notes>22</Notes>
  <HiddenSlides>0</HiddenSlides>
  <MMClips>0</MMClips>
  <ScaleCrop>false</ScaleCrop>
  <HeadingPairs>
    <vt:vector size="8" baseType="variant">
      <vt:variant>
        <vt:lpstr>Polices utilisées</vt:lpstr>
      </vt:variant>
      <vt:variant>
        <vt:i4>19</vt:i4>
      </vt:variant>
      <vt:variant>
        <vt:lpstr>Thème</vt:lpstr>
      </vt:variant>
      <vt:variant>
        <vt:i4>7</vt:i4>
      </vt:variant>
      <vt:variant>
        <vt:lpstr>Serveurs OLE incorporés</vt:lpstr>
      </vt:variant>
      <vt:variant>
        <vt:i4>1</vt:i4>
      </vt:variant>
      <vt:variant>
        <vt:lpstr>Titres des diapositives</vt:lpstr>
      </vt:variant>
      <vt:variant>
        <vt:i4>32</vt:i4>
      </vt:variant>
    </vt:vector>
  </HeadingPairs>
  <TitlesOfParts>
    <vt:vector size="59" baseType="lpstr">
      <vt:lpstr>Aptos</vt:lpstr>
      <vt:lpstr>Arial</vt:lpstr>
      <vt:lpstr>Arial Black</vt:lpstr>
      <vt:lpstr>Arial MT Light</vt:lpstr>
      <vt:lpstr>Arial Narrow</vt:lpstr>
      <vt:lpstr>Calibri</vt:lpstr>
      <vt:lpstr>Calibri Light</vt:lpstr>
      <vt:lpstr>Courier New</vt:lpstr>
      <vt:lpstr>Fira Sans</vt:lpstr>
      <vt:lpstr>Fira Sans Extra Condensed</vt:lpstr>
      <vt:lpstr>Fira Sans Extra Condensed Medium</vt:lpstr>
      <vt:lpstr>Georgia</vt:lpstr>
      <vt:lpstr>MS Mincho</vt:lpstr>
      <vt:lpstr>Roboto</vt:lpstr>
      <vt:lpstr>Symbol</vt:lpstr>
      <vt:lpstr>Times New Roman</vt:lpstr>
      <vt:lpstr>Webdings</vt:lpstr>
      <vt:lpstr>Wingdings</vt:lpstr>
      <vt:lpstr>Wingdings 3</vt:lpstr>
      <vt:lpstr>Thème Office</vt:lpstr>
      <vt:lpstr>ANS_THEME STANDARD_V1.0</vt:lpstr>
      <vt:lpstr>1_Thème Office</vt:lpstr>
      <vt:lpstr>2_Thème Office</vt:lpstr>
      <vt:lpstr>3_Thème Office</vt:lpstr>
      <vt:lpstr>4_Thème Office</vt:lpstr>
      <vt:lpstr>5_Thème Office</vt:lpstr>
      <vt:lpstr>Diapositive think-cell</vt:lpstr>
      <vt:lpstr>Programme CaRE Cybersécurité accélération et Résilience des Etablissements  Lancement du programme Care en Région Guyane</vt:lpstr>
      <vt:lpstr>Présentation PowerPoint</vt:lpstr>
      <vt:lpstr>Présentation PowerPoint</vt:lpstr>
      <vt:lpstr>Présentation PowerPoint</vt:lpstr>
      <vt:lpstr>CaRE, un programme ambitieux et inédit</vt:lpstr>
      <vt:lpstr>Publication du plan d'action CaRE 2023-2027</vt:lpstr>
      <vt:lpstr>Présentation PowerPoint</vt:lpstr>
      <vt:lpstr>Présentation PowerPoint</vt:lpstr>
      <vt:lpstr>Présentation PowerPoint</vt:lpstr>
      <vt:lpstr>Présentation PowerPoint</vt:lpstr>
      <vt:lpstr>Présentation PowerPoint</vt:lpstr>
      <vt:lpstr>Le Centre de Ressources Cyber (GCS Guyasis)</vt:lpstr>
      <vt:lpstr>Le Catalogue de services « Sécurité du SI » &amp; « RGPD » (GCS Guyasis)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Domaine AD et expo internet – Rôle des parties prenantes</vt:lpstr>
      <vt:lpstr>Domaine AD et expo internet – Objectifs à atteindre</vt:lpstr>
      <vt:lpstr>Présentation PowerPoint</vt:lpstr>
      <vt:lpstr>Domaine AD et expo internet - Calendrier prévisionnel</vt:lpstr>
      <vt:lpstr>Domaine Stratégie de continuité / reprise d’activité – Plan de travail</vt:lpstr>
      <vt:lpstr>Domaine Stratégie de continuité / reprise d’activité – Point d’étape</vt:lpstr>
      <vt:lpstr>Présentation PowerPoint</vt:lpstr>
      <vt:lpstr>Présentation PowerPoint</vt:lpstr>
      <vt:lpstr>Points de contacts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Gaëlle Flickinger</dc:creator>
  <cp:lastModifiedBy>Christophe MATTLER</cp:lastModifiedBy>
  <cp:revision>18</cp:revision>
  <dcterms:created xsi:type="dcterms:W3CDTF">2019-12-20T14:31:12Z</dcterms:created>
  <dcterms:modified xsi:type="dcterms:W3CDTF">2024-02-29T08:48:50Z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0x010100AE30089434A1B6429E74E783509C085E</vt:lpwstr>
  </property>
  <property fmtid="{D5CDD505-2E9C-101B-9397-08002B2CF9AE}" pid="3" name="MediaServiceImageTags">
    <vt:lpwstr/>
  </property>
</Properties>
</file>